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0"/>
  </p:notesMasterIdLst>
  <p:handoutMasterIdLst>
    <p:handoutMasterId r:id="rId41"/>
  </p:handoutMasterIdLst>
  <p:sldIdLst>
    <p:sldId id="291" r:id="rId2"/>
    <p:sldId id="755" r:id="rId3"/>
    <p:sldId id="502" r:id="rId4"/>
    <p:sldId id="704" r:id="rId5"/>
    <p:sldId id="478" r:id="rId6"/>
    <p:sldId id="752" r:id="rId7"/>
    <p:sldId id="554" r:id="rId8"/>
    <p:sldId id="479" r:id="rId9"/>
    <p:sldId id="742" r:id="rId10"/>
    <p:sldId id="480" r:id="rId11"/>
    <p:sldId id="733" r:id="rId12"/>
    <p:sldId id="481" r:id="rId13"/>
    <p:sldId id="738" r:id="rId14"/>
    <p:sldId id="741" r:id="rId15"/>
    <p:sldId id="747" r:id="rId16"/>
    <p:sldId id="745" r:id="rId17"/>
    <p:sldId id="743" r:id="rId18"/>
    <p:sldId id="578" r:id="rId19"/>
    <p:sldId id="579" r:id="rId20"/>
    <p:sldId id="580" r:id="rId21"/>
    <p:sldId id="581" r:id="rId22"/>
    <p:sldId id="727" r:id="rId23"/>
    <p:sldId id="740" r:id="rId24"/>
    <p:sldId id="485" r:id="rId25"/>
    <p:sldId id="556" r:id="rId26"/>
    <p:sldId id="557" r:id="rId27"/>
    <p:sldId id="558" r:id="rId28"/>
    <p:sldId id="753" r:id="rId29"/>
    <p:sldId id="583" r:id="rId30"/>
    <p:sldId id="584" r:id="rId31"/>
    <p:sldId id="472" r:id="rId32"/>
    <p:sldId id="712" r:id="rId33"/>
    <p:sldId id="713" r:id="rId34"/>
    <p:sldId id="709" r:id="rId35"/>
    <p:sldId id="749" r:id="rId36"/>
    <p:sldId id="751" r:id="rId37"/>
    <p:sldId id="708" r:id="rId38"/>
    <p:sldId id="707"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8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127"/>
    <a:srgbClr val="FFFFFF"/>
    <a:srgbClr val="F96C1A"/>
    <a:srgbClr val="E1472F"/>
    <a:srgbClr val="FFC000"/>
    <a:srgbClr val="F18101"/>
    <a:srgbClr val="FEFEFD"/>
    <a:srgbClr val="3F6275"/>
    <a:srgbClr val="563007"/>
    <a:srgbClr val="2FAC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637" autoAdjust="0"/>
    <p:restoredTop sz="96391" autoAdjust="0"/>
  </p:normalViewPr>
  <p:slideViewPr>
    <p:cSldViewPr snapToGrid="0" showGuides="1">
      <p:cViewPr varScale="1">
        <p:scale>
          <a:sx n="115" d="100"/>
          <a:sy n="115" d="100"/>
        </p:scale>
        <p:origin x="450" y="102"/>
      </p:cViewPr>
      <p:guideLst>
        <p:guide orient="horz" pos="2160"/>
        <p:guide pos="3885"/>
      </p:guideLst>
    </p:cSldViewPr>
  </p:slideViewPr>
  <p:outlineViewPr>
    <p:cViewPr>
      <p:scale>
        <a:sx n="33" d="100"/>
        <a:sy n="33" d="100"/>
      </p:scale>
      <p:origin x="0" y="3760"/>
    </p:cViewPr>
  </p:outlineViewPr>
  <p:notesTextViewPr>
    <p:cViewPr>
      <p:scale>
        <a:sx n="1" d="1"/>
        <a:sy n="1" d="1"/>
      </p:scale>
      <p:origin x="0" y="0"/>
    </p:cViewPr>
  </p:notesTextViewPr>
  <p:sorterViewPr>
    <p:cViewPr>
      <p:scale>
        <a:sx n="100" d="100"/>
        <a:sy n="100" d="100"/>
      </p:scale>
      <p:origin x="0" y="7728"/>
    </p:cViewPr>
  </p:sorterViewPr>
  <p:notesViewPr>
    <p:cSldViewPr snapToGrid="0">
      <p:cViewPr varScale="1">
        <p:scale>
          <a:sx n="66" d="100"/>
          <a:sy n="66" d="100"/>
        </p:scale>
        <p:origin x="1963" y="43"/>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9AB172A-34A4-4731-9D52-05F82B159247}" type="datetimeFigureOut">
              <a:rPr lang="zh-CN" altLang="en-US" smtClean="0"/>
              <a:t>2023/3/5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C44C4BB-60D8-4394-B7D8-F3BD4E7D1505}" type="slidenum">
              <a:rPr lang="zh-CN" altLang="en-US" smtClean="0"/>
              <a:t>‹#›</a:t>
            </a:fld>
            <a:endParaRPr lang="zh-CN" altLang="en-US"/>
          </a:p>
        </p:txBody>
      </p:sp>
    </p:spTree>
    <p:extLst>
      <p:ext uri="{BB962C8B-B14F-4D97-AF65-F5344CB8AC3E}">
        <p14:creationId xmlns:p14="http://schemas.microsoft.com/office/powerpoint/2010/main" val="12137403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21E24D-920A-46B4-83A3-5D0FDE0AB1EF}" type="datetimeFigureOut">
              <a:rPr lang="zh-CN" altLang="en-US" smtClean="0"/>
              <a:t>2023/3/5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65B9065-0779-4499-A0F5-0D010B435D06}" type="slidenum">
              <a:rPr lang="zh-CN" altLang="en-US" smtClean="0"/>
              <a:t>‹#›</a:t>
            </a:fld>
            <a:endParaRPr lang="zh-CN" altLang="en-US"/>
          </a:p>
        </p:txBody>
      </p:sp>
    </p:spTree>
    <p:extLst>
      <p:ext uri="{BB962C8B-B14F-4D97-AF65-F5344CB8AC3E}">
        <p14:creationId xmlns:p14="http://schemas.microsoft.com/office/powerpoint/2010/main" val="1054016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1</a:t>
            </a:fld>
            <a:endParaRPr lang="zh-CN" altLang="en-US"/>
          </a:p>
        </p:txBody>
      </p:sp>
    </p:spTree>
    <p:extLst>
      <p:ext uri="{BB962C8B-B14F-4D97-AF65-F5344CB8AC3E}">
        <p14:creationId xmlns:p14="http://schemas.microsoft.com/office/powerpoint/2010/main" val="3650514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国防法说要通过课程的方式搞，提供了两种方式，一是设置专门国防教育课程；另一种是融入其他课程。</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10</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国防教育法说，不同学校按照这个要求来</a:t>
            </a:r>
            <a:r>
              <a:rPr lang="en-US" altLang="zh-CN" dirty="0"/>
              <a:t>XX</a:t>
            </a:r>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11</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12</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国防动员：就是把国家防卫作战的潜能蕴藏于国家经济和社会建设，通过建设，可以战时应战；急时应急；平时呢？两个事：一是威慑；二是竞争。</a:t>
            </a:r>
            <a:endParaRPr lang="en-US" altLang="zh-CN" dirty="0"/>
          </a:p>
          <a:p>
            <a:r>
              <a:rPr lang="zh-CN" altLang="en-US" dirty="0"/>
              <a:t>国防动员是啥？咱们在后面课程专门讲。国防动员有三大功能：①战时应战②及时应急③平时建设。前两大功能咱们以后讲，最后一个，平时建设，建设的是啥，有很多。有经济的，有社会的，其中关键的是人，是人心。我们知道，近代中国，面对列强，我们一败再败。从晚清</a:t>
            </a:r>
            <a:r>
              <a:rPr lang="en-US" altLang="zh-CN" dirty="0"/>
              <a:t>1940</a:t>
            </a:r>
            <a:r>
              <a:rPr lang="zh-CN" altLang="en-US" dirty="0"/>
              <a:t>年开始，第一次鸦片战争，英国军舰</a:t>
            </a:r>
            <a:r>
              <a:rPr lang="en-US" altLang="zh-CN" dirty="0"/>
              <a:t>28</a:t>
            </a:r>
            <a:r>
              <a:rPr lang="zh-CN" altLang="en-US" dirty="0"/>
              <a:t>艘，</a:t>
            </a:r>
            <a:r>
              <a:rPr lang="en-US" altLang="zh-CN" dirty="0"/>
              <a:t>1.5</a:t>
            </a:r>
            <a:r>
              <a:rPr lang="zh-CN" altLang="en-US" dirty="0"/>
              <a:t>万人的军队；第二次鸦片战争，英法联军</a:t>
            </a:r>
            <a:r>
              <a:rPr lang="en-US" altLang="zh-CN" dirty="0"/>
              <a:t>2.5</a:t>
            </a:r>
            <a:r>
              <a:rPr lang="zh-CN" altLang="en-US" dirty="0"/>
              <a:t>万人长驱直入，将圆明园付之一炬；到北洋政府，再到南京国民政府，</a:t>
            </a:r>
            <a:r>
              <a:rPr lang="en-US" altLang="zh-CN" dirty="0"/>
              <a:t>918</a:t>
            </a:r>
            <a:r>
              <a:rPr lang="zh-CN" altLang="en-US" dirty="0"/>
              <a:t>事变，</a:t>
            </a:r>
            <a:r>
              <a:rPr lang="en-US" altLang="zh-CN" dirty="0"/>
              <a:t>2</a:t>
            </a:r>
            <a:r>
              <a:rPr lang="zh-CN" altLang="en-US" dirty="0"/>
              <a:t>万人不到的关东军，</a:t>
            </a:r>
            <a:r>
              <a:rPr lang="en-US" altLang="zh-CN" dirty="0"/>
              <a:t>3</a:t>
            </a:r>
            <a:r>
              <a:rPr lang="zh-CN" altLang="en-US" dirty="0"/>
              <a:t>天拿下沈阳，一周拿下辽宁，</a:t>
            </a:r>
            <a:r>
              <a:rPr lang="en-US" altLang="zh-CN" dirty="0"/>
              <a:t>3</a:t>
            </a:r>
            <a:r>
              <a:rPr lang="zh-CN" altLang="en-US" dirty="0"/>
              <a:t>个月东三省沦陷我们一败再败。为啥，其中一个极为关键的是人。没有社会凝聚力，没有国家意识和国防意识。</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13</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latin typeface="Times New Roman"/>
                <a:cs typeface="Times New Roman"/>
              </a:rPr>
              <a:t>►►</a:t>
            </a:r>
            <a:r>
              <a:rPr lang="zh-CN" altLang="zh-CN" sz="1200" kern="1200" dirty="0">
                <a:solidFill>
                  <a:schemeClr val="tx1"/>
                </a:solidFill>
                <a:effectLst/>
                <a:latin typeface="+mn-lt"/>
                <a:ea typeface="+mn-ea"/>
                <a:cs typeface="+mn-cs"/>
              </a:rPr>
              <a:t>举一个例子，讲平时战争动员做好了，战争离我们就会越来越远。讲一个国家——瑞士，讲到瑞士，大家会想到手表，军刀，银行，但是我今天我想讲的不是这个，而是讲瑞士的国防。瑞士是世界上唯一称为永久中立的国家，</a:t>
            </a:r>
            <a:r>
              <a:rPr lang="zh-CN" altLang="zh-CN" sz="1200" b="1" kern="1200" dirty="0">
                <a:solidFill>
                  <a:schemeClr val="tx1"/>
                </a:solidFill>
                <a:effectLst/>
                <a:latin typeface="+mn-lt"/>
                <a:ea typeface="+mn-ea"/>
                <a:cs typeface="+mn-cs"/>
              </a:rPr>
              <a:t>什么时候给瑞士永久中立国这样一个处理国际事务的国际地位呢？是在</a:t>
            </a:r>
            <a:r>
              <a:rPr lang="en-US" altLang="zh-CN" sz="1200" b="1" kern="1200" dirty="0">
                <a:solidFill>
                  <a:schemeClr val="tx1"/>
                </a:solidFill>
                <a:effectLst/>
                <a:latin typeface="+mn-lt"/>
                <a:ea typeface="+mn-ea"/>
                <a:cs typeface="+mn-cs"/>
              </a:rPr>
              <a:t>200</a:t>
            </a:r>
            <a:r>
              <a:rPr lang="zh-CN" altLang="zh-CN" sz="1200" b="1" kern="1200" dirty="0">
                <a:solidFill>
                  <a:schemeClr val="tx1"/>
                </a:solidFill>
                <a:effectLst/>
                <a:latin typeface="+mn-lt"/>
                <a:ea typeface="+mn-ea"/>
                <a:cs typeface="+mn-cs"/>
              </a:rPr>
              <a:t>多年前也就是</a:t>
            </a:r>
            <a:r>
              <a:rPr lang="en-US" altLang="zh-CN" sz="1200" b="1" kern="1200" dirty="0">
                <a:solidFill>
                  <a:schemeClr val="tx1"/>
                </a:solidFill>
                <a:effectLst/>
                <a:latin typeface="+mn-lt"/>
                <a:ea typeface="+mn-ea"/>
                <a:cs typeface="+mn-cs"/>
              </a:rPr>
              <a:t>1815</a:t>
            </a:r>
            <a:r>
              <a:rPr lang="zh-CN" altLang="zh-CN" sz="1200" b="1" kern="1200" dirty="0">
                <a:solidFill>
                  <a:schemeClr val="tx1"/>
                </a:solidFill>
                <a:effectLst/>
                <a:latin typeface="+mn-lt"/>
                <a:ea typeface="+mn-ea"/>
                <a:cs typeface="+mn-cs"/>
              </a:rPr>
              <a:t>年的维也纳会议上</a:t>
            </a:r>
            <a:r>
              <a:rPr lang="zh-CN" altLang="zh-CN" sz="1200" kern="1200" dirty="0">
                <a:solidFill>
                  <a:schemeClr val="tx1"/>
                </a:solidFill>
                <a:effectLst/>
                <a:latin typeface="+mn-lt"/>
                <a:ea typeface="+mn-ea"/>
                <a:cs typeface="+mn-cs"/>
              </a:rPr>
              <a:t>，和拿破仑打完仗后，当时欧洲各国在维也纳开了个会，确定战后欧洲的势力范围和处理国际事务中的各国地位。在这次会议上就确定了瑞士以永久中立国的身份参与国际事务。从那年开始到今天</a:t>
            </a:r>
            <a:r>
              <a:rPr lang="en-US" altLang="zh-CN" sz="1200" kern="1200" dirty="0">
                <a:solidFill>
                  <a:schemeClr val="tx1"/>
                </a:solidFill>
                <a:effectLst/>
                <a:latin typeface="+mn-lt"/>
                <a:ea typeface="+mn-ea"/>
                <a:cs typeface="+mn-cs"/>
              </a:rPr>
              <a:t>208</a:t>
            </a:r>
            <a:r>
              <a:rPr lang="zh-CN" altLang="zh-CN" sz="1200" kern="1200" dirty="0">
                <a:solidFill>
                  <a:schemeClr val="tx1"/>
                </a:solidFill>
                <a:effectLst/>
                <a:latin typeface="+mn-lt"/>
                <a:ea typeface="+mn-ea"/>
                <a:cs typeface="+mn-cs"/>
              </a:rPr>
              <a:t>年了，小小的瑞士竟然一次战火没有发生过。</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r>
              <a:rPr lang="zh-CN" altLang="en-US" dirty="0">
                <a:latin typeface="Times New Roman"/>
                <a:cs typeface="Times New Roman"/>
              </a:rPr>
              <a: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首先，你别指望瑞士主动打别人，为什么，这个国家太小了，这个国家国土面积</a:t>
            </a:r>
            <a:r>
              <a:rPr lang="en-US" altLang="zh-CN" sz="1200" kern="1200" dirty="0">
                <a:solidFill>
                  <a:schemeClr val="tx1"/>
                </a:solidFill>
                <a:effectLst/>
                <a:latin typeface="+mn-lt"/>
                <a:ea typeface="+mn-ea"/>
                <a:cs typeface="+mn-cs"/>
              </a:rPr>
              <a:t>4.13</a:t>
            </a:r>
            <a:r>
              <a:rPr lang="zh-CN" altLang="zh-CN" sz="1200" kern="1200" dirty="0">
                <a:solidFill>
                  <a:schemeClr val="tx1"/>
                </a:solidFill>
                <a:effectLst/>
                <a:latin typeface="+mn-lt"/>
                <a:ea typeface="+mn-ea"/>
                <a:cs typeface="+mn-cs"/>
              </a:rPr>
              <a:t>万平方公里，台湾省</a:t>
            </a:r>
            <a:r>
              <a:rPr lang="en-US" altLang="zh-CN" sz="1200" kern="1200" dirty="0">
                <a:solidFill>
                  <a:schemeClr val="tx1"/>
                </a:solidFill>
                <a:effectLst/>
                <a:latin typeface="+mn-lt"/>
                <a:ea typeface="+mn-ea"/>
                <a:cs typeface="+mn-cs"/>
              </a:rPr>
              <a:t>3.6</a:t>
            </a:r>
            <a:r>
              <a:rPr lang="zh-CN" altLang="zh-CN" sz="1200" kern="1200" dirty="0">
                <a:solidFill>
                  <a:schemeClr val="tx1"/>
                </a:solidFill>
                <a:effectLst/>
                <a:latin typeface="+mn-lt"/>
                <a:ea typeface="+mn-ea"/>
                <a:cs typeface="+mn-cs"/>
              </a:rPr>
              <a:t>万平方公里，比台湾大不了多少；人口到</a:t>
            </a:r>
            <a:r>
              <a:rPr lang="en-US" altLang="zh-CN" sz="1200" kern="1200" dirty="0">
                <a:solidFill>
                  <a:schemeClr val="tx1"/>
                </a:solidFill>
                <a:effectLst/>
                <a:latin typeface="+mn-lt"/>
                <a:ea typeface="+mn-ea"/>
                <a:cs typeface="+mn-cs"/>
              </a:rPr>
              <a:t>2018</a:t>
            </a:r>
            <a:r>
              <a:rPr lang="zh-CN" altLang="zh-CN" sz="1200" kern="1200" dirty="0">
                <a:solidFill>
                  <a:schemeClr val="tx1"/>
                </a:solidFill>
                <a:effectLst/>
                <a:latin typeface="+mn-lt"/>
                <a:ea typeface="+mn-ea"/>
                <a:cs typeface="+mn-cs"/>
              </a:rPr>
              <a:t>年</a:t>
            </a:r>
            <a:r>
              <a:rPr lang="en-US" altLang="zh-CN" sz="1200" kern="1200" dirty="0">
                <a:solidFill>
                  <a:schemeClr val="tx1"/>
                </a:solidFill>
                <a:effectLst/>
                <a:latin typeface="+mn-lt"/>
                <a:ea typeface="+mn-ea"/>
                <a:cs typeface="+mn-cs"/>
              </a:rPr>
              <a:t>860</a:t>
            </a:r>
            <a:r>
              <a:rPr lang="zh-CN" altLang="zh-CN" sz="1200" kern="1200" dirty="0">
                <a:solidFill>
                  <a:schemeClr val="tx1"/>
                </a:solidFill>
                <a:effectLst/>
                <a:latin typeface="+mn-lt"/>
                <a:ea typeface="+mn-ea"/>
                <a:cs typeface="+mn-cs"/>
              </a:rPr>
              <a:t>万（北京常驻人口就</a:t>
            </a:r>
            <a:r>
              <a:rPr lang="en-US" altLang="zh-CN" sz="1200" kern="1200" dirty="0">
                <a:solidFill>
                  <a:schemeClr val="tx1"/>
                </a:solidFill>
                <a:effectLst/>
                <a:latin typeface="+mn-lt"/>
                <a:ea typeface="+mn-ea"/>
                <a:cs typeface="+mn-cs"/>
              </a:rPr>
              <a:t>2300</a:t>
            </a:r>
            <a:r>
              <a:rPr lang="zh-CN" altLang="zh-CN" sz="1200" kern="1200" dirty="0">
                <a:solidFill>
                  <a:schemeClr val="tx1"/>
                </a:solidFill>
                <a:effectLst/>
                <a:latin typeface="+mn-lt"/>
                <a:ea typeface="+mn-ea"/>
                <a:cs typeface="+mn-cs"/>
              </a:rPr>
              <a:t>万，海淀区就</a:t>
            </a:r>
            <a:r>
              <a:rPr lang="en-US" altLang="zh-CN" sz="1200" kern="1200" dirty="0">
                <a:solidFill>
                  <a:schemeClr val="tx1"/>
                </a:solidFill>
                <a:effectLst/>
                <a:latin typeface="+mn-lt"/>
                <a:ea typeface="+mn-ea"/>
                <a:cs typeface="+mn-cs"/>
              </a:rPr>
              <a:t>700</a:t>
            </a:r>
            <a:r>
              <a:rPr lang="zh-CN" altLang="zh-CN" sz="1200" kern="1200" dirty="0">
                <a:solidFill>
                  <a:schemeClr val="tx1"/>
                </a:solidFill>
                <a:effectLst/>
                <a:latin typeface="+mn-lt"/>
                <a:ea typeface="+mn-ea"/>
                <a:cs typeface="+mn-cs"/>
              </a:rPr>
              <a:t>多万），现役职业军人不足</a:t>
            </a:r>
            <a:r>
              <a:rPr lang="en-US" altLang="zh-CN" sz="1200" kern="1200" dirty="0">
                <a:solidFill>
                  <a:schemeClr val="tx1"/>
                </a:solidFill>
                <a:effectLst/>
                <a:latin typeface="+mn-lt"/>
                <a:ea typeface="+mn-ea"/>
                <a:cs typeface="+mn-cs"/>
              </a:rPr>
              <a:t>4000</a:t>
            </a:r>
            <a:r>
              <a:rPr lang="zh-CN" altLang="zh-CN" sz="1200" kern="1200" dirty="0">
                <a:solidFill>
                  <a:schemeClr val="tx1"/>
                </a:solidFill>
                <a:effectLst/>
                <a:latin typeface="+mn-lt"/>
                <a:ea typeface="+mn-ea"/>
                <a:cs typeface="+mn-cs"/>
              </a:rPr>
              <a:t>人，这样一个国家让他主动向别国发动战争，想都不要想，但是你不打别人，并不代表别人不打你，谁想打他呢？二战时期的德国。为什么德国想打瑞士，这要从瑞士的地理位置说起，瑞士处于欧洲中部，左边是法国，上边一部分紧挨着德国，下边是意大利，位于三国之间</a:t>
            </a:r>
            <a:r>
              <a:rPr lang="zh-CN" altLang="zh-CN" sz="1200" b="1" kern="1200" dirty="0">
                <a:solidFill>
                  <a:schemeClr val="tx1"/>
                </a:solidFill>
                <a:effectLst/>
                <a:latin typeface="+mn-lt"/>
                <a:ea typeface="+mn-ea"/>
                <a:cs typeface="+mn-cs"/>
              </a:rPr>
              <a:t>，在</a:t>
            </a:r>
            <a:r>
              <a:rPr lang="en-US" altLang="zh-CN" sz="1200" b="1" kern="1200" dirty="0">
                <a:solidFill>
                  <a:schemeClr val="tx1"/>
                </a:solidFill>
                <a:effectLst/>
                <a:latin typeface="+mn-lt"/>
                <a:ea typeface="+mn-ea"/>
                <a:cs typeface="+mn-cs"/>
              </a:rPr>
              <a:t>1940</a:t>
            </a:r>
            <a:r>
              <a:rPr lang="zh-CN" altLang="zh-CN" sz="1200" b="1" kern="1200" dirty="0">
                <a:solidFill>
                  <a:schemeClr val="tx1"/>
                </a:solidFill>
                <a:effectLst/>
                <a:latin typeface="+mn-lt"/>
                <a:ea typeface="+mn-ea"/>
                <a:cs typeface="+mn-cs"/>
              </a:rPr>
              <a:t>年第二次世界大战的时候，</a:t>
            </a:r>
            <a:r>
              <a:rPr lang="zh-CN" altLang="zh-CN" sz="1200" kern="1200" dirty="0">
                <a:solidFill>
                  <a:schemeClr val="tx1"/>
                </a:solidFill>
                <a:effectLst/>
                <a:latin typeface="+mn-lt"/>
                <a:ea typeface="+mn-ea"/>
                <a:cs typeface="+mn-cs"/>
              </a:rPr>
              <a:t>当时希特勒制定了“圣诞树”作战计划，就是在闪击法国的时候把瑞士这个小国家顺便也端了。在进攻瑞士之前，德军先期派出了情报人员对瑞士进行了侦查，当时瑞士情报部分探知到希特勒可能对瑞士进行作战之后，瑞士进行了全国总动员，</a:t>
            </a:r>
            <a:r>
              <a:rPr lang="en-US" altLang="zh-CN" sz="1200" b="1" kern="1200" dirty="0">
                <a:solidFill>
                  <a:schemeClr val="tx1"/>
                </a:solidFill>
                <a:effectLst/>
                <a:latin typeface="+mn-lt"/>
                <a:ea typeface="+mn-ea"/>
                <a:cs typeface="+mn-cs"/>
              </a:rPr>
              <a:t>60</a:t>
            </a:r>
            <a:r>
              <a:rPr lang="zh-CN" altLang="zh-CN" sz="1200" b="1" kern="1200" dirty="0">
                <a:solidFill>
                  <a:schemeClr val="tx1"/>
                </a:solidFill>
                <a:effectLst/>
                <a:latin typeface="+mn-lt"/>
                <a:ea typeface="+mn-ea"/>
                <a:cs typeface="+mn-cs"/>
              </a:rPr>
              <a:t>万预备役全部转为现役，做好了迎敌的各项准备</a:t>
            </a:r>
            <a:r>
              <a:rPr lang="zh-CN" altLang="zh-CN" sz="1200" kern="1200" dirty="0">
                <a:solidFill>
                  <a:schemeClr val="tx1"/>
                </a:solidFill>
                <a:effectLst/>
                <a:latin typeface="+mn-lt"/>
                <a:ea typeface="+mn-ea"/>
                <a:cs typeface="+mn-cs"/>
              </a:rPr>
              <a:t>，当德军侦查过瑞士后回到德国，向希特勒提交了详细的报告，日耳曼人做事极其严谨，不仅有定性的分析，而且做出了定量的预估结果，说根据瑞士目前的战争动员情况，德军如果想完全拿下瑞士，损失兵力初步估计至少</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万人，希特勒看到报告后，觉得打个小小的瑞士要损失</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万兵力，</a:t>
            </a:r>
            <a:r>
              <a:rPr lang="zh-CN" altLang="zh-CN" sz="1200" b="1" kern="1200" dirty="0">
                <a:solidFill>
                  <a:schemeClr val="tx1"/>
                </a:solidFill>
                <a:effectLst/>
                <a:latin typeface="+mn-lt"/>
                <a:ea typeface="+mn-ea"/>
                <a:cs typeface="+mn-cs"/>
              </a:rPr>
              <a:t>简直得不偿失，于是放弃了圣诞树作战计划</a:t>
            </a:r>
            <a:r>
              <a:rPr lang="zh-CN" altLang="zh-CN" sz="1200" kern="1200" dirty="0">
                <a:solidFill>
                  <a:schemeClr val="tx1"/>
                </a:solidFill>
                <a:effectLst/>
                <a:latin typeface="+mn-lt"/>
                <a:ea typeface="+mn-ea"/>
                <a:cs typeface="+mn-cs"/>
              </a:rPr>
              <a:t>，绕开瑞士直接进攻法国。十几天后，法国投降，瑞士依然在那里，不卑不亢。所以瑞士以中立国的身份一直持续到今天。</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r>
              <a:rPr lang="zh-CN" altLang="en-US" dirty="0">
                <a:latin typeface="Times New Roman"/>
                <a:cs typeface="Times New Roman"/>
              </a:rPr>
              <a: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研究瑞士这个国家以及其历史的人通常都会问，瑞士为何要保持永久中立国的身份，</a:t>
            </a:r>
            <a:r>
              <a:rPr lang="zh-CN" altLang="en-US" sz="1200" b="1" kern="1200" dirty="0">
                <a:solidFill>
                  <a:schemeClr val="tx1"/>
                </a:solidFill>
                <a:effectLst/>
                <a:latin typeface="+mn-lt"/>
                <a:ea typeface="+mn-ea"/>
                <a:cs typeface="+mn-cs"/>
              </a:rPr>
              <a:t>回答是因为瑞士周围强国林立，瑞士不想惹麻烦</a:t>
            </a:r>
            <a:r>
              <a:rPr lang="zh-CN" alt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那么瑞士</a:t>
            </a:r>
            <a:r>
              <a:rPr lang="zh-CN" altLang="zh-CN" sz="1200" b="1" kern="1200" dirty="0">
                <a:solidFill>
                  <a:schemeClr val="tx1"/>
                </a:solidFill>
                <a:effectLst/>
                <a:latin typeface="+mn-lt"/>
                <a:ea typeface="+mn-ea"/>
                <a:cs typeface="+mn-cs"/>
              </a:rPr>
              <a:t>为什么能这么多年不打仗</a:t>
            </a:r>
            <a:r>
              <a:rPr lang="zh-CN" altLang="en-US" sz="1200"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仅仅因为自己是永久中立国吗</a:t>
            </a:r>
            <a:r>
              <a:rPr lang="zh-CN" altLang="zh-CN" sz="1200" kern="1200" dirty="0">
                <a:solidFill>
                  <a:schemeClr val="tx1"/>
                </a:solidFill>
                <a:effectLst/>
                <a:latin typeface="+mn-lt"/>
                <a:ea typeface="+mn-ea"/>
                <a:cs typeface="+mn-cs"/>
              </a:rPr>
              <a:t>，瑞士人会告诉你，我们这叫做刺猬战略，我们就是一只小刺猬，我们永久中立不去主动招惹别人，但是当别人主动招惹我的时候，我就会撑开满身的刺让你无处下口。你问我瑞士为何这么多年不打仗，因为我们随时准备打仗！瑞士就是这样告诉我们战争与和平的辩证法。</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14</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t>永久中立：告诉别人我不惹事；刺猬战略：告诉你，我不怕事。但是不怕事是要有准备的呀，这个准备就是国防动员，就是国防教育。</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65B9065-0779-4499-A0F5-0D010B435D06}" type="slidenum">
              <a:rPr lang="zh-CN" altLang="en-US" smtClean="0"/>
              <a:t>15</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知道，今天我们走进的是大国战略竞争时代（我们知道，合作需要两方共同愿意，才能合作；而竞争，只需要一方开始竞争，另一方就被动进入了竞争，这就有点类似于男女谈恋爱，恋爱中你侬我侬，需要双方有感情，但是如果要分手，只需要一方说，我们分开吧，另一方说，不行，我离不开你，没用！所以，我们是被迫进入了大国战略竞争的时代）。大国战略竞争，竞争的是什么呢？怎么竞争呢？美国实施的是全政府战略</a:t>
            </a:r>
            <a:r>
              <a:rPr lang="en-US" altLang="zh-CN" dirty="0"/>
              <a:t>XX</a:t>
            </a:r>
            <a:r>
              <a:rPr lang="zh-CN" altLang="en-US" dirty="0"/>
              <a:t>；看似政府的事，但是国家的战略能力，不是光政府就行了，老百姓要同意才行，我们知道从特朗普时期到拜登时期，美国的战略手段往往是伤敌一千自损八百，老百姓怎么同意呢。</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16</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知乎；美国不仅搞，而且注重形式（仪式感），而且抓早抓小水平很高！</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17</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 </a:t>
            </a:r>
            <a:r>
              <a:rPr lang="zh-CN" altLang="en-US" dirty="0">
                <a:latin typeface="Times New Roman"/>
                <a:cs typeface="Times New Roman"/>
              </a:rPr>
              <a:t>►►</a:t>
            </a:r>
            <a:r>
              <a:rPr lang="zh-CN" altLang="zh-CN" sz="1200" kern="1200" dirty="0">
                <a:solidFill>
                  <a:schemeClr val="tx1"/>
                </a:solidFill>
                <a:effectLst/>
                <a:latin typeface="+mn-lt"/>
                <a:ea typeface="+mn-ea"/>
                <a:cs typeface="+mn-cs"/>
              </a:rPr>
              <a:t>这张照片是一张幼儿园小班照片，</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岁的幼儿园小朋友把右手摸着自己的胸口在宣誓，当然外面还有大班的小朋友通过广播领读，宣誓的内容是什么呢？翻译过来就是：我向美国国旗及其所代表的国家宣誓，这个国家是上帝庇护，不可分割，每个公民享有自由与公正。</a:t>
            </a:r>
            <a:endParaRPr lang="en-US" altLang="zh-CN" dirty="0"/>
          </a:p>
          <a:p>
            <a:r>
              <a:rPr lang="en-US" altLang="zh-CN" dirty="0">
                <a:latin typeface="Times New Roman"/>
                <a:cs typeface="Times New Roman"/>
              </a:rPr>
              <a:t>    </a:t>
            </a:r>
            <a:r>
              <a:rPr lang="zh-CN" altLang="en-US" dirty="0">
                <a:latin typeface="Times New Roman"/>
                <a:cs typeface="Times New Roman"/>
              </a:rPr>
              <a:t>►►</a:t>
            </a:r>
            <a:r>
              <a:rPr lang="zh-CN" altLang="en-US" dirty="0"/>
              <a:t>这其实就是美国的爱国主义教育、国家安全教育、国防教育。它不仅告诉美国自己的娃娃要爱国，而且告诉了他们爱国的理由：①上帝庇佑。美国意识形态的教育鲜明特点就是利用宗教，因为它是个宗教国家，所以它的思想教育往往带有宗教色彩；②美国国民有优越感，每个国民都能享受到自由和公正；</a:t>
            </a:r>
            <a:endParaRPr lang="en-US" altLang="zh-CN" dirty="0"/>
          </a:p>
          <a:p>
            <a:r>
              <a:rPr lang="en-US" altLang="zh-CN" dirty="0"/>
              <a:t>    </a:t>
            </a:r>
            <a:r>
              <a:rPr lang="zh-CN" altLang="en-US" dirty="0">
                <a:latin typeface="Times New Roman"/>
                <a:cs typeface="Times New Roman"/>
              </a:rPr>
              <a:t>►►它</a:t>
            </a:r>
            <a:r>
              <a:rPr lang="zh-CN" altLang="en-US" dirty="0"/>
              <a:t>还告诉他们爱国的一个具体标准</a:t>
            </a:r>
            <a:r>
              <a:rPr lang="en-US" altLang="zh-CN" dirty="0"/>
              <a:t>——</a:t>
            </a:r>
            <a:r>
              <a:rPr lang="zh-CN" altLang="en-US" dirty="0"/>
              <a:t>不可分裂。大家发现一个奇怪的现象，美国到处到别的国家去搞颜色革命，搞武装颠覆和分裂活动，到西亚北非，到咱们这里搞疆独藏独台独港独，为啥它要教育自己的娃娃这个国家不可分裂呢？这是由于它继承了英国人世界治理的经验。英国为何能成为日不落帝国呢？</a:t>
            </a:r>
            <a:endParaRPr lang="en-US" altLang="zh-CN"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18</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   </a:t>
            </a:r>
            <a:r>
              <a:rPr lang="zh-CN" altLang="en-US" dirty="0">
                <a:latin typeface="Times New Roman"/>
                <a:cs typeface="Times New Roman"/>
              </a:rPr>
              <a:t>►►</a:t>
            </a:r>
            <a:r>
              <a:rPr lang="zh-CN" altLang="zh-CN" sz="1200" kern="1200" dirty="0">
                <a:solidFill>
                  <a:schemeClr val="tx1"/>
                </a:solidFill>
                <a:effectLst/>
                <a:latin typeface="+mn-lt"/>
                <a:ea typeface="+mn-ea"/>
                <a:cs typeface="+mn-cs"/>
              </a:rPr>
              <a:t>刚才讲的是幼儿园小朋友，上了小学美国搞不搞国防教育呢，有。什么方式？童子军（英文名</a:t>
            </a:r>
            <a:r>
              <a:rPr lang="en-US" altLang="zh-CN" sz="1200" kern="1200" dirty="0">
                <a:solidFill>
                  <a:schemeClr val="tx1"/>
                </a:solidFill>
                <a:effectLst/>
                <a:latin typeface="+mn-lt"/>
                <a:ea typeface="+mn-ea"/>
                <a:cs typeface="+mn-cs"/>
              </a:rPr>
              <a:t>:The Boy Scouts of America</a:t>
            </a:r>
            <a:r>
              <a:rPr lang="zh-CN" altLang="zh-CN" sz="1200" kern="1200" dirty="0">
                <a:solidFill>
                  <a:schemeClr val="tx1"/>
                </a:solidFill>
                <a:effectLst/>
                <a:latin typeface="+mn-lt"/>
                <a:ea typeface="+mn-ea"/>
                <a:cs typeface="+mn-cs"/>
              </a:rPr>
              <a:t>，简称</a:t>
            </a:r>
            <a:r>
              <a:rPr lang="en-US" altLang="zh-CN" sz="1200" kern="1200" dirty="0">
                <a:solidFill>
                  <a:schemeClr val="tx1"/>
                </a:solidFill>
                <a:effectLst/>
                <a:latin typeface="+mn-lt"/>
                <a:ea typeface="+mn-ea"/>
                <a:cs typeface="+mn-cs"/>
              </a:rPr>
              <a:t>BSA</a:t>
            </a:r>
            <a:r>
              <a:rPr lang="zh-CN" altLang="zh-CN" sz="1200" kern="1200" dirty="0">
                <a:solidFill>
                  <a:schemeClr val="tx1"/>
                </a:solidFill>
                <a:effectLst/>
                <a:latin typeface="+mn-lt"/>
                <a:ea typeface="+mn-ea"/>
                <a:cs typeface="+mn-cs"/>
              </a:rPr>
              <a:t>）。童子军并不一定就是儿童，它是指中小学读书的中学生和小学生，所以童子军覆盖年龄比较广，从小学、初中一直覆盖到高中，</a:t>
            </a:r>
            <a:r>
              <a:rPr lang="en-US" altLang="zh-CN" sz="1200" kern="1200" dirty="0">
                <a:solidFill>
                  <a:schemeClr val="tx1"/>
                </a:solidFill>
                <a:effectLst/>
                <a:latin typeface="+mn-lt"/>
                <a:ea typeface="+mn-ea"/>
                <a:cs typeface="+mn-cs"/>
              </a:rPr>
              <a:t>6-18</a:t>
            </a:r>
            <a:r>
              <a:rPr lang="zh-CN" altLang="zh-CN" sz="1200" kern="1200" dirty="0">
                <a:solidFill>
                  <a:schemeClr val="tx1"/>
                </a:solidFill>
                <a:effectLst/>
                <a:latin typeface="+mn-lt"/>
                <a:ea typeface="+mn-ea"/>
                <a:cs typeface="+mn-cs"/>
              </a:rPr>
              <a:t>岁都有。美国童子军有个组织叫“童子军联合会”，采取“军区制”管理，</a:t>
            </a:r>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19</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2</a:t>
            </a:fld>
            <a:endParaRPr lang="zh-CN" altLang="en-US"/>
          </a:p>
        </p:txBody>
      </p:sp>
    </p:spTree>
    <p:extLst>
      <p:ext uri="{BB962C8B-B14F-4D97-AF65-F5344CB8AC3E}">
        <p14:creationId xmlns:p14="http://schemas.microsoft.com/office/powerpoint/2010/main" val="3796795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联想体验法</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20</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    </a:t>
            </a:r>
            <a:r>
              <a:rPr lang="en-US" altLang="zh-CN" sz="1200" kern="1200" baseline="0" dirty="0">
                <a:solidFill>
                  <a:schemeClr val="tx1"/>
                </a:solidFill>
                <a:effectLst/>
                <a:latin typeface="+mn-lt"/>
                <a:ea typeface="+mn-ea"/>
                <a:cs typeface="+mn-cs"/>
              </a:rPr>
              <a:t> </a:t>
            </a:r>
            <a:r>
              <a:rPr lang="zh-CN" altLang="en-US" dirty="0">
                <a:latin typeface="Times New Roman"/>
                <a:cs typeface="Times New Roman"/>
              </a:rPr>
              <a:t>►►</a:t>
            </a:r>
            <a:r>
              <a:rPr lang="zh-CN" altLang="zh-CN" sz="1200" kern="1200" dirty="0">
                <a:solidFill>
                  <a:schemeClr val="tx1"/>
                </a:solidFill>
                <a:effectLst/>
                <a:latin typeface="+mn-lt"/>
                <a:ea typeface="+mn-ea"/>
                <a:cs typeface="+mn-cs"/>
              </a:rPr>
              <a:t>美国有一个现象值得玩味：美国社会价值观很多元，不同的人群对一件事有很多不一样的看法，比如对于发动战争，有的美国人赞成，有的直接反对。伊拉克战争中，美国民众支持和反对的比例都很高，但不管是赞成战争的还是反对战争的，他们对军人始终保持尊重。美军参战后，前线军人的左邻右舍往往会在房子阳台上插上国旗，并挂上黄丝带，用以祈祷和祝福参战军人平安归来。战争期间，有几名士兵被解救回家，成百上千居民自发夹道欢迎。</a:t>
            </a:r>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21</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9</a:t>
            </a:r>
            <a:r>
              <a:rPr lang="zh-CN" altLang="en-US" dirty="0"/>
              <a:t>月</a:t>
            </a:r>
            <a:r>
              <a:rPr lang="en-US" altLang="zh-CN" dirty="0"/>
              <a:t>17</a:t>
            </a:r>
            <a:r>
              <a:rPr lang="zh-CN" altLang="en-US" dirty="0"/>
              <a:t>日，上周刚过去，是咱们的全民国防教育日。这一天静悄悄的过去，这不应该。</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22</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a:cs typeface="Times New Roman"/>
              </a:rPr>
              <a:t>►►国防教育，本质还是教育，教育还是要谈立德树人。接下来我们讲讲军事课与个人素质的关系，涉及篇幅，咱们只谈谈军事教育与智力教育的促进作用</a:t>
            </a:r>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23</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latin typeface="Times New Roman"/>
                <a:cs typeface="Times New Roman"/>
              </a:rPr>
              <a:t>►►在</a:t>
            </a:r>
            <a:r>
              <a:rPr lang="zh-CN" altLang="en-US" dirty="0"/>
              <a:t>学习领域、教育领域，有个词叫“迁移”，意思是我们学习，我们教书，不能读死书，死读书，关键要能活学活用。什么叫活学活用呢，就是放到新的情境中，能够把学到的知识、技能、态度进行迁移。</a:t>
            </a:r>
            <a:endParaRPr lang="en-US" altLang="zh-CN" dirty="0"/>
          </a:p>
          <a:p>
            <a:r>
              <a:rPr lang="en-US" altLang="zh-CN" dirty="0"/>
              <a:t>    </a:t>
            </a:r>
            <a:r>
              <a:rPr lang="zh-CN" altLang="en-US" dirty="0"/>
              <a:t>那么，我们学习的任务在未来情境的变化性上要求是不一样的，比如学</a:t>
            </a:r>
            <a:r>
              <a:rPr lang="en-US" altLang="zh-CN" dirty="0"/>
              <a:t>WORD</a:t>
            </a:r>
            <a:r>
              <a:rPr lang="zh-CN" altLang="en-US" dirty="0"/>
              <a:t>打字，你课堂上学是这样打，你到公司，老板让做个文档，你还是这样做，这属于近迁移要求的学习任务；但是在现实世界，大量的任务与我们学习的情境是不一样的，也就是说我们的学习更多是实现远迁移，怎么远迁移呢？一个重要的方面是学原理学思维学方法。</a:t>
            </a:r>
            <a:endParaRPr lang="en-US" altLang="zh-CN" dirty="0"/>
          </a:p>
          <a:p>
            <a:r>
              <a:rPr lang="zh-CN" altLang="en-US" baseline="0" dirty="0">
                <a:latin typeface="Times New Roman"/>
                <a:cs typeface="Times New Roman"/>
              </a:rPr>
              <a:t>   </a:t>
            </a:r>
            <a:r>
              <a:rPr lang="zh-CN" altLang="en-US" dirty="0">
                <a:latin typeface="Times New Roman"/>
                <a:cs typeface="Times New Roman"/>
              </a:rPr>
              <a:t>►►而军事学的原理和方法，有一部分是以军事哲学的形态出现的，它属于整个逻辑认知的上位，具有远迁移的教育功能。</a:t>
            </a:r>
            <a:r>
              <a:rPr lang="zh-CN" altLang="en-US" dirty="0"/>
              <a:t>大家听过，咱们兵学上有一部著名的兵法</a:t>
            </a:r>
            <a:r>
              <a:rPr lang="en-US" altLang="zh-CN" dirty="0"/>
              <a:t>《</a:t>
            </a:r>
            <a:r>
              <a:rPr lang="zh-CN" altLang="en-US" dirty="0"/>
              <a:t>孙子兵法</a:t>
            </a:r>
            <a:r>
              <a:rPr lang="en-US" altLang="zh-CN" dirty="0"/>
              <a:t>》</a:t>
            </a:r>
            <a:r>
              <a:rPr lang="zh-CN" altLang="en-US" dirty="0"/>
              <a:t>，是</a:t>
            </a:r>
            <a:r>
              <a:rPr lang="en-US" altLang="zh-CN" dirty="0"/>
              <a:t>2500</a:t>
            </a:r>
            <a:r>
              <a:rPr lang="zh-CN" altLang="en-US" dirty="0"/>
              <a:t>多年前咱们兵法先贤孙武子老先生写的，一共</a:t>
            </a:r>
            <a:r>
              <a:rPr lang="en-US" altLang="zh-CN" dirty="0"/>
              <a:t>13</a:t>
            </a:r>
            <a:r>
              <a:rPr lang="zh-CN" altLang="en-US" dirty="0"/>
              <a:t>篇，短短</a:t>
            </a:r>
            <a:r>
              <a:rPr lang="en-US" altLang="zh-CN" dirty="0"/>
              <a:t>6000</a:t>
            </a:r>
            <a:r>
              <a:rPr lang="zh-CN" altLang="en-US" dirty="0"/>
              <a:t>个字左右，但有个神奇的特点，就是谁来学习孙子兵法，好像都能受到孙子的点播，都能获得教益，不同专业还产生了很多研究成果，</a:t>
            </a:r>
            <a:r>
              <a:rPr lang="en-US" altLang="zh-CN" dirty="0"/>
              <a:t>XX</a:t>
            </a:r>
            <a:r>
              <a:rPr lang="zh-CN" altLang="en-US" dirty="0"/>
              <a:t>。为什么会这样，因为象孙子兵法这样的军事学的著作，它具有思维方法的指导功能，这种东西一旦学会了，就会产生方法论的指导功能。</a:t>
            </a:r>
            <a:endParaRPr lang="en-US" altLang="zh-CN"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24</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25</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26</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任正非最新讲话，对华为</a:t>
            </a:r>
            <a:r>
              <a:rPr lang="zh-CN" altLang="en-US" baseline="0" dirty="0"/>
              <a:t>的最新要求，一句话：未来三年首先要活下来！这是军事思维的用语，搞企业的人都讲发展，学军事的人告诉你先活下来。</a:t>
            </a:r>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27</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a:cs typeface="Times New Roman"/>
              </a:rPr>
              <a:t>►►国防教育，本质还是教育，教育还是要谈立德树人。接下来我们讲讲军事课与个人素质的关系，涉及篇幅，咱们只谈谈军事教育与智力教育的促进作用</a:t>
            </a:r>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28</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打通这个通道，其实打通了个人发展与国家复兴的通道。</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29</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3</a:t>
            </a:fld>
            <a:endParaRPr lang="zh-CN" altLang="en-US"/>
          </a:p>
        </p:txBody>
      </p:sp>
    </p:spTree>
    <p:extLst>
      <p:ext uri="{BB962C8B-B14F-4D97-AF65-F5344CB8AC3E}">
        <p14:creationId xmlns:p14="http://schemas.microsoft.com/office/powerpoint/2010/main" val="957648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30</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31</a:t>
            </a:fld>
            <a:endParaRPr lang="zh-CN" altLang="en-US"/>
          </a:p>
        </p:txBody>
      </p:sp>
    </p:spTree>
    <p:extLst>
      <p:ext uri="{BB962C8B-B14F-4D97-AF65-F5344CB8AC3E}">
        <p14:creationId xmlns:p14="http://schemas.microsoft.com/office/powerpoint/2010/main" val="9576483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一方面，我们的教材比较老旧，</a:t>
            </a:r>
            <a:r>
              <a:rPr lang="en-US" altLang="zh-CN" sz="1200" kern="1200" dirty="0">
                <a:solidFill>
                  <a:schemeClr val="tx1"/>
                </a:solidFill>
                <a:effectLst/>
                <a:latin typeface="+mn-lt"/>
                <a:ea typeface="+mn-ea"/>
                <a:cs typeface="+mn-cs"/>
              </a:rPr>
              <a:t>2003</a:t>
            </a:r>
            <a:r>
              <a:rPr lang="zh-CN" altLang="zh-CN" sz="1200" kern="1200" dirty="0">
                <a:solidFill>
                  <a:schemeClr val="tx1"/>
                </a:solidFill>
                <a:effectLst/>
                <a:latin typeface="+mn-lt"/>
                <a:ea typeface="+mn-ea"/>
                <a:cs typeface="+mn-cs"/>
              </a:rPr>
              <a:t>年版本，编的时候是</a:t>
            </a:r>
            <a:r>
              <a:rPr lang="en-US" altLang="zh-CN" sz="1200" kern="1200" dirty="0">
                <a:solidFill>
                  <a:schemeClr val="tx1"/>
                </a:solidFill>
                <a:effectLst/>
                <a:latin typeface="+mn-lt"/>
                <a:ea typeface="+mn-ea"/>
                <a:cs typeface="+mn-cs"/>
              </a:rPr>
              <a:t>2000</a:t>
            </a:r>
            <a:r>
              <a:rPr lang="zh-CN" altLang="zh-CN" sz="1200" kern="1200" dirty="0">
                <a:solidFill>
                  <a:schemeClr val="tx1"/>
                </a:solidFill>
                <a:effectLst/>
                <a:latin typeface="+mn-lt"/>
                <a:ea typeface="+mn-ea"/>
                <a:cs typeface="+mn-cs"/>
              </a:rPr>
              <a:t>年前后，近</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年的发展变化太大了，我们的军事，世界的军事都发生了翻天覆地的变化，上学期就有同学问我，老师，部队黑不黑，老师，部队还有没有打兵的，我们书上的很多数据都需要修正了，如果大家在学习过程中有疑问，欢迎和我交流；</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讲军事学学习研究需要实事求是，不是说其他学科不需要实事求是，而是强调，军事学更需要！为什么呢？因为别的学科不关注实际、实效、实用，顶多多走弯路，劳民伤财；军事学不注重理论联系实际，是需要付出鲜血的代价，而且不是几个人的代价，而是万人代价。毛泽东军事指导地位什么时候确立的？（遵义会议），为什么呢？吃了败仗！第五次反围剿失利只是小败仗，小流血，更大的是湘江战役。</a:t>
            </a: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万多的红军死了还剩</a:t>
            </a:r>
            <a:r>
              <a:rPr lang="en-US" altLang="zh-CN" sz="1200" kern="1200" dirty="0">
                <a:solidFill>
                  <a:schemeClr val="tx1"/>
                </a:solidFill>
                <a:effectLst/>
                <a:latin typeface="+mn-lt"/>
                <a:ea typeface="+mn-ea"/>
                <a:cs typeface="+mn-cs"/>
              </a:rPr>
              <a:t>3</a:t>
            </a:r>
            <a:r>
              <a:rPr lang="zh-CN" altLang="en-US" sz="1200" kern="1200" dirty="0">
                <a:solidFill>
                  <a:schemeClr val="tx1"/>
                </a:solidFill>
                <a:effectLst/>
                <a:latin typeface="+mn-lt"/>
                <a:ea typeface="+mn-ea"/>
                <a:cs typeface="+mn-cs"/>
              </a:rPr>
              <a:t>万多，红军的鲜血把湘江水染红了！血的教训！所以，孙子在他的兵法</a:t>
            </a:r>
            <a:r>
              <a:rPr lang="en-US" altLang="zh-CN" sz="1200" kern="1200" dirty="0">
                <a:solidFill>
                  <a:schemeClr val="tx1"/>
                </a:solidFill>
                <a:effectLst/>
                <a:latin typeface="+mn-lt"/>
                <a:ea typeface="+mn-ea"/>
                <a:cs typeface="+mn-cs"/>
              </a:rPr>
              <a:t>13</a:t>
            </a:r>
            <a:r>
              <a:rPr lang="zh-CN" altLang="en-US" sz="1200" kern="1200" dirty="0">
                <a:solidFill>
                  <a:schemeClr val="tx1"/>
                </a:solidFill>
                <a:effectLst/>
                <a:latin typeface="+mn-lt"/>
                <a:ea typeface="+mn-ea"/>
                <a:cs typeface="+mn-cs"/>
              </a:rPr>
              <a:t>篇的首篇，就以呐喊的口吻告诉人们：兵者国之大事，死生之地，存亡之道，不可不查！怎么查，除了逻辑构建，更需要关照现实。</a:t>
            </a:r>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32</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大家思考一下，二战中，为何德国短短</a:t>
            </a:r>
            <a:r>
              <a:rPr lang="en-US" altLang="zh-CN" dirty="0"/>
              <a:t>38</a:t>
            </a:r>
            <a:r>
              <a:rPr lang="zh-CN" altLang="en-US" dirty="0"/>
              <a:t>天就战败了，原因很多，其中有个重要原因，就是作战指导。德国人把一战时候构筑工事，架设铁丝网，架机枪扫射这种阵地战的打法，原封不动的搬到二战，殊不知，这个时候世界军事发展已经变了，坦克的发展、飞机的发展，使得快速突击变成可能。所以，同样是坦克，德国人用来突击，不仅发挥坦克装甲的防护力，而且发挥它的火力和机动力，成为闪击战的利器；而法国把坦克配属在马奇诺防线，所以很多坦克被德军缴获时一发炮弹没打出去。</a:t>
            </a:r>
            <a:endParaRPr lang="en-US" altLang="zh-CN" dirty="0"/>
          </a:p>
          <a:p>
            <a:r>
              <a:rPr lang="en-US" altLang="zh-CN" dirty="0"/>
              <a:t>   </a:t>
            </a:r>
            <a:r>
              <a:rPr lang="zh-CN" altLang="en-US" dirty="0"/>
              <a:t>大家知道，红军第五次反围剿是失败了的，为什么失败呢？政策上是执行了共产国际左倾冒险主义，军事上，博古听信了共产国际派来的军事顾问李德堡垒战法（也就是阵地战），放弃了毛泽东和朱德打游击战的经验，和国民党拼消耗。所以，我们知道了，敌强我弱的革命客观情况是不允许使用阵地战味主的战法的。但是如果你是这种想法，那么你抗美援朝出国作战就可能难以获得今天的胜利。为什么呢？我们知道抗美援朝第一阶段作战我们共</a:t>
            </a:r>
            <a:r>
              <a:rPr lang="en-US" altLang="zh-CN" dirty="0"/>
              <a:t>5</a:t>
            </a:r>
            <a:r>
              <a:rPr lang="zh-CN" altLang="en-US" dirty="0"/>
              <a:t>次战役，前</a:t>
            </a:r>
            <a:r>
              <a:rPr lang="en-US" altLang="zh-CN" dirty="0"/>
              <a:t>4</a:t>
            </a:r>
            <a:r>
              <a:rPr lang="zh-CN" altLang="en-US" dirty="0"/>
              <a:t>次主要用的是运动战，但是从这之后就采用阵地战，为什么呢？因为麦克阿瑟下台后，李奇微担任联合国军总司令。这个人很精，它研究了志愿军的作战方法，然后说，好了，我找到了志愿军的弱点了。志愿军的弱点是什么呢？用李奇微的话说志愿军是“礼拜攻势”，只能打</a:t>
            </a:r>
            <a:r>
              <a:rPr lang="en-US" altLang="zh-CN" dirty="0"/>
              <a:t>7</a:t>
            </a:r>
            <a:r>
              <a:rPr lang="zh-CN" altLang="en-US" dirty="0"/>
              <a:t>天，就是我们的战场补给，由于制空权没有，陆地上只能靠人来补给，补给线太长就送不过去，根据志愿军的行军速度，带的运的补给只够</a:t>
            </a:r>
            <a:r>
              <a:rPr lang="en-US" altLang="zh-CN" dirty="0"/>
              <a:t>7</a:t>
            </a:r>
            <a:r>
              <a:rPr lang="zh-CN" altLang="en-US" dirty="0"/>
              <a:t>天。所以，李奇微采用了“磁铁战术”，磁铁是谁，是美军，吸的是谁呢，志愿军。所以李奇微让美军诱敌深入，让志愿军冒进后发挥美军的装甲部队机动能力、火力强的特点，分割围歼敌。所以要打阵地战，这才有了大家小时候读的课文“一个苹果”，上甘岭战役，但是光打阵地战，你是打不过美军的，怎么办，毛泽东的方针是“零敲牛皮糖”。</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33</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34</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35</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36</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37</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38</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4</a:t>
            </a:fld>
            <a:endParaRPr lang="zh-CN" altLang="en-US"/>
          </a:p>
        </p:txBody>
      </p:sp>
    </p:spTree>
    <p:extLst>
      <p:ext uri="{BB962C8B-B14F-4D97-AF65-F5344CB8AC3E}">
        <p14:creationId xmlns:p14="http://schemas.microsoft.com/office/powerpoint/2010/main" val="9576483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它是必修课程的一部分。</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5</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思政课？国防教育课、国防动员课</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6</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r>
              <a:rPr lang="zh-CN" altLang="en-US" dirty="0">
                <a:latin typeface="Times New Roman"/>
                <a:cs typeface="Times New Roman"/>
              </a:rPr>
              <a:t>►►</a:t>
            </a:r>
            <a:r>
              <a:rPr lang="zh-CN" altLang="en-US" dirty="0"/>
              <a:t>这里有个词叫国防义务。同学们知道作为大学生的你们有哪些国防义务吗？大家知道有个事叫征兵，公民的兵役义务。事实上，大学生当兵政策，经历了</a:t>
            </a:r>
            <a:r>
              <a:rPr lang="en-US" altLang="zh-CN" dirty="0"/>
              <a:t>98</a:t>
            </a:r>
            <a:r>
              <a:rPr lang="zh-CN" altLang="en-US" dirty="0"/>
              <a:t>年的缓征（就是当时的兵役法规定，如果你是</a:t>
            </a:r>
            <a:r>
              <a:rPr lang="zh-CN" altLang="en-US" b="1" dirty="0"/>
              <a:t>家庭唯一劳动力，或者是在校大学生，可以暂缓征集</a:t>
            </a:r>
            <a:r>
              <a:rPr lang="zh-CN" altLang="en-US" dirty="0"/>
              <a:t>）</a:t>
            </a:r>
            <a:r>
              <a:rPr lang="en-US" altLang="zh-CN" dirty="0"/>
              <a:t>——</a:t>
            </a:r>
            <a:r>
              <a:rPr lang="zh-CN" altLang="en-US" dirty="0"/>
              <a:t>可征（</a:t>
            </a:r>
            <a:r>
              <a:rPr lang="en-US" altLang="zh-CN" dirty="0"/>
              <a:t>2001</a:t>
            </a:r>
            <a:r>
              <a:rPr lang="zh-CN" altLang="en-US" dirty="0"/>
              <a:t>年征兵工作条例规定，就是缓征的大学生，在个人自愿的情况下，也可以征集，后来兵役法就取消了缓征的规定）</a:t>
            </a:r>
            <a:r>
              <a:rPr lang="en-US" altLang="zh-CN" dirty="0"/>
              <a:t>——</a:t>
            </a:r>
            <a:r>
              <a:rPr lang="zh-CN" altLang="en-US" dirty="0"/>
              <a:t>应征（</a:t>
            </a:r>
            <a:r>
              <a:rPr lang="en-US" altLang="zh-CN" dirty="0"/>
              <a:t>2011</a:t>
            </a:r>
            <a:r>
              <a:rPr lang="zh-CN" altLang="en-US" dirty="0"/>
              <a:t>年的兵役法，取消这个缓征规定，说只要是公民，不分民族、种族、职业，都有服兵役的义务）</a:t>
            </a:r>
            <a:endParaRPr lang="en-US" altLang="zh-CN" dirty="0"/>
          </a:p>
          <a:p>
            <a:r>
              <a:rPr lang="zh-CN" altLang="en-US" dirty="0"/>
              <a:t>好了，这是讲的兵役义务，但是你们知不知道，接受国防教育也是法规规定的大学生的义务。</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7</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5B9065-0779-4499-A0F5-0D010B435D06}" type="slidenum">
              <a:rPr lang="zh-CN" altLang="en-US" smtClean="0"/>
              <a:t>8</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规定的比较笼统，意思是要开展国防教育。</a:t>
            </a:r>
          </a:p>
        </p:txBody>
      </p:sp>
      <p:sp>
        <p:nvSpPr>
          <p:cNvPr id="4" name="灯片编号占位符 3"/>
          <p:cNvSpPr>
            <a:spLocks noGrp="1"/>
          </p:cNvSpPr>
          <p:nvPr>
            <p:ph type="sldNum" sz="quarter" idx="10"/>
          </p:nvPr>
        </p:nvSpPr>
        <p:spPr/>
        <p:txBody>
          <a:bodyPr/>
          <a:lstStyle/>
          <a:p>
            <a:fld id="{465B9065-0779-4499-A0F5-0D010B435D06}" type="slidenum">
              <a:rPr lang="zh-CN" altLang="en-US" smtClean="0"/>
              <a:t>9</a:t>
            </a:fld>
            <a:endParaRPr lang="zh-CN" altLang="en-US"/>
          </a:p>
        </p:txBody>
      </p:sp>
    </p:spTree>
    <p:extLst>
      <p:ext uri="{BB962C8B-B14F-4D97-AF65-F5344CB8AC3E}">
        <p14:creationId xmlns:p14="http://schemas.microsoft.com/office/powerpoint/2010/main" val="1091359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比较">
    <p:spTree>
      <p:nvGrpSpPr>
        <p:cNvPr id="1" name=""/>
        <p:cNvGrpSpPr/>
        <p:nvPr/>
      </p:nvGrpSpPr>
      <p:grpSpPr>
        <a:xfrm>
          <a:off x="0" y="0"/>
          <a:ext cx="0" cy="0"/>
          <a:chOff x="0" y="0"/>
          <a:chExt cx="0" cy="0"/>
        </a:xfrm>
      </p:grpSpPr>
      <p:grpSp>
        <p:nvGrpSpPr>
          <p:cNvPr id="10" name="组合 9"/>
          <p:cNvGrpSpPr>
            <a:grpSpLocks noChangeAspect="1"/>
          </p:cNvGrpSpPr>
          <p:nvPr userDrawn="1"/>
        </p:nvGrpSpPr>
        <p:grpSpPr>
          <a:xfrm rot="16200000">
            <a:off x="2667000" y="-2667600"/>
            <a:ext cx="6858000" cy="12193200"/>
            <a:chOff x="2805113" y="47625"/>
            <a:chExt cx="4778376" cy="6762751"/>
          </a:xfrm>
        </p:grpSpPr>
        <p:sp>
          <p:nvSpPr>
            <p:cNvPr id="11" name="Freeform 8"/>
            <p:cNvSpPr>
              <a:spLocks/>
            </p:cNvSpPr>
            <p:nvPr/>
          </p:nvSpPr>
          <p:spPr bwMode="auto">
            <a:xfrm>
              <a:off x="3781425" y="47625"/>
              <a:ext cx="134938" cy="134938"/>
            </a:xfrm>
            <a:custGeom>
              <a:avLst/>
              <a:gdLst>
                <a:gd name="T0" fmla="*/ 85 w 85"/>
                <a:gd name="T1" fmla="*/ 0 h 85"/>
                <a:gd name="T2" fmla="*/ 0 w 85"/>
                <a:gd name="T3" fmla="*/ 0 h 85"/>
                <a:gd name="T4" fmla="*/ 38 w 85"/>
                <a:gd name="T5" fmla="*/ 85 h 85"/>
                <a:gd name="T6" fmla="*/ 85 w 85"/>
                <a:gd name="T7" fmla="*/ 0 h 85"/>
              </a:gdLst>
              <a:ahLst/>
              <a:cxnLst>
                <a:cxn ang="0">
                  <a:pos x="T0" y="T1"/>
                </a:cxn>
                <a:cxn ang="0">
                  <a:pos x="T2" y="T3"/>
                </a:cxn>
                <a:cxn ang="0">
                  <a:pos x="T4" y="T5"/>
                </a:cxn>
                <a:cxn ang="0">
                  <a:pos x="T6" y="T7"/>
                </a:cxn>
              </a:cxnLst>
              <a:rect l="0" t="0" r="r" b="b"/>
              <a:pathLst>
                <a:path w="85" h="85">
                  <a:moveTo>
                    <a:pt x="85" y="0"/>
                  </a:moveTo>
                  <a:lnTo>
                    <a:pt x="0" y="0"/>
                  </a:lnTo>
                  <a:lnTo>
                    <a:pt x="38" y="85"/>
                  </a:lnTo>
                  <a:lnTo>
                    <a:pt x="85" y="0"/>
                  </a:lnTo>
                  <a:close/>
                </a:path>
              </a:pathLst>
            </a:custGeom>
            <a:solidFill>
              <a:srgbClr val="D6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9"/>
            <p:cNvSpPr>
              <a:spLocks/>
            </p:cNvSpPr>
            <p:nvPr/>
          </p:nvSpPr>
          <p:spPr bwMode="auto">
            <a:xfrm>
              <a:off x="3781425" y="47625"/>
              <a:ext cx="134938" cy="134938"/>
            </a:xfrm>
            <a:custGeom>
              <a:avLst/>
              <a:gdLst>
                <a:gd name="T0" fmla="*/ 85 w 85"/>
                <a:gd name="T1" fmla="*/ 0 h 85"/>
                <a:gd name="T2" fmla="*/ 0 w 85"/>
                <a:gd name="T3" fmla="*/ 0 h 85"/>
                <a:gd name="T4" fmla="*/ 38 w 85"/>
                <a:gd name="T5" fmla="*/ 85 h 85"/>
                <a:gd name="T6" fmla="*/ 85 w 85"/>
                <a:gd name="T7" fmla="*/ 0 h 85"/>
              </a:gdLst>
              <a:ahLst/>
              <a:cxnLst>
                <a:cxn ang="0">
                  <a:pos x="T0" y="T1"/>
                </a:cxn>
                <a:cxn ang="0">
                  <a:pos x="T2" y="T3"/>
                </a:cxn>
                <a:cxn ang="0">
                  <a:pos x="T4" y="T5"/>
                </a:cxn>
                <a:cxn ang="0">
                  <a:pos x="T6" y="T7"/>
                </a:cxn>
              </a:cxnLst>
              <a:rect l="0" t="0" r="r" b="b"/>
              <a:pathLst>
                <a:path w="85" h="85">
                  <a:moveTo>
                    <a:pt x="85" y="0"/>
                  </a:moveTo>
                  <a:lnTo>
                    <a:pt x="0" y="0"/>
                  </a:lnTo>
                  <a:lnTo>
                    <a:pt x="38" y="85"/>
                  </a:lnTo>
                  <a:lnTo>
                    <a:pt x="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10"/>
            <p:cNvSpPr>
              <a:spLocks/>
            </p:cNvSpPr>
            <p:nvPr/>
          </p:nvSpPr>
          <p:spPr bwMode="auto">
            <a:xfrm>
              <a:off x="5156200" y="6791325"/>
              <a:ext cx="65088" cy="19050"/>
            </a:xfrm>
            <a:custGeom>
              <a:avLst/>
              <a:gdLst>
                <a:gd name="T0" fmla="*/ 10 w 41"/>
                <a:gd name="T1" fmla="*/ 0 h 12"/>
                <a:gd name="T2" fmla="*/ 7 w 41"/>
                <a:gd name="T3" fmla="*/ 12 h 12"/>
                <a:gd name="T4" fmla="*/ 0 w 41"/>
                <a:gd name="T5" fmla="*/ 12 h 12"/>
                <a:gd name="T6" fmla="*/ 41 w 41"/>
                <a:gd name="T7" fmla="*/ 12 h 12"/>
                <a:gd name="T8" fmla="*/ 24 w 41"/>
                <a:gd name="T9" fmla="*/ 12 h 12"/>
                <a:gd name="T10" fmla="*/ 10 w 41"/>
                <a:gd name="T11" fmla="*/ 0 h 12"/>
              </a:gdLst>
              <a:ahLst/>
              <a:cxnLst>
                <a:cxn ang="0">
                  <a:pos x="T0" y="T1"/>
                </a:cxn>
                <a:cxn ang="0">
                  <a:pos x="T2" y="T3"/>
                </a:cxn>
                <a:cxn ang="0">
                  <a:pos x="T4" y="T5"/>
                </a:cxn>
                <a:cxn ang="0">
                  <a:pos x="T6" y="T7"/>
                </a:cxn>
                <a:cxn ang="0">
                  <a:pos x="T8" y="T9"/>
                </a:cxn>
                <a:cxn ang="0">
                  <a:pos x="T10" y="T11"/>
                </a:cxn>
              </a:cxnLst>
              <a:rect l="0" t="0" r="r" b="b"/>
              <a:pathLst>
                <a:path w="41" h="12">
                  <a:moveTo>
                    <a:pt x="10" y="0"/>
                  </a:moveTo>
                  <a:lnTo>
                    <a:pt x="7" y="12"/>
                  </a:lnTo>
                  <a:lnTo>
                    <a:pt x="0" y="12"/>
                  </a:lnTo>
                  <a:lnTo>
                    <a:pt x="41" y="12"/>
                  </a:lnTo>
                  <a:lnTo>
                    <a:pt x="24" y="12"/>
                  </a:lnTo>
                  <a:lnTo>
                    <a:pt x="10"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11"/>
            <p:cNvSpPr>
              <a:spLocks/>
            </p:cNvSpPr>
            <p:nvPr/>
          </p:nvSpPr>
          <p:spPr bwMode="auto">
            <a:xfrm>
              <a:off x="5156200" y="6791325"/>
              <a:ext cx="65088" cy="19050"/>
            </a:xfrm>
            <a:custGeom>
              <a:avLst/>
              <a:gdLst>
                <a:gd name="T0" fmla="*/ 10 w 41"/>
                <a:gd name="T1" fmla="*/ 0 h 12"/>
                <a:gd name="T2" fmla="*/ 7 w 41"/>
                <a:gd name="T3" fmla="*/ 12 h 12"/>
                <a:gd name="T4" fmla="*/ 0 w 41"/>
                <a:gd name="T5" fmla="*/ 12 h 12"/>
                <a:gd name="T6" fmla="*/ 41 w 41"/>
                <a:gd name="T7" fmla="*/ 12 h 12"/>
                <a:gd name="T8" fmla="*/ 24 w 41"/>
                <a:gd name="T9" fmla="*/ 12 h 12"/>
                <a:gd name="T10" fmla="*/ 10 w 41"/>
                <a:gd name="T11" fmla="*/ 0 h 12"/>
              </a:gdLst>
              <a:ahLst/>
              <a:cxnLst>
                <a:cxn ang="0">
                  <a:pos x="T0" y="T1"/>
                </a:cxn>
                <a:cxn ang="0">
                  <a:pos x="T2" y="T3"/>
                </a:cxn>
                <a:cxn ang="0">
                  <a:pos x="T4" y="T5"/>
                </a:cxn>
                <a:cxn ang="0">
                  <a:pos x="T6" y="T7"/>
                </a:cxn>
                <a:cxn ang="0">
                  <a:pos x="T8" y="T9"/>
                </a:cxn>
                <a:cxn ang="0">
                  <a:pos x="T10" y="T11"/>
                </a:cxn>
              </a:cxnLst>
              <a:rect l="0" t="0" r="r" b="b"/>
              <a:pathLst>
                <a:path w="41" h="12">
                  <a:moveTo>
                    <a:pt x="10" y="0"/>
                  </a:moveTo>
                  <a:lnTo>
                    <a:pt x="7" y="12"/>
                  </a:lnTo>
                  <a:lnTo>
                    <a:pt x="0" y="12"/>
                  </a:lnTo>
                  <a:lnTo>
                    <a:pt x="41" y="12"/>
                  </a:lnTo>
                  <a:lnTo>
                    <a:pt x="24" y="12"/>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2"/>
            <p:cNvSpPr>
              <a:spLocks/>
            </p:cNvSpPr>
            <p:nvPr/>
          </p:nvSpPr>
          <p:spPr bwMode="auto">
            <a:xfrm>
              <a:off x="5048250" y="6788150"/>
              <a:ext cx="107950" cy="22225"/>
            </a:xfrm>
            <a:custGeom>
              <a:avLst/>
              <a:gdLst>
                <a:gd name="T0" fmla="*/ 66 w 68"/>
                <a:gd name="T1" fmla="*/ 0 h 14"/>
                <a:gd name="T2" fmla="*/ 28 w 68"/>
                <a:gd name="T3" fmla="*/ 14 h 14"/>
                <a:gd name="T4" fmla="*/ 0 w 68"/>
                <a:gd name="T5" fmla="*/ 14 h 14"/>
                <a:gd name="T6" fmla="*/ 68 w 68"/>
                <a:gd name="T7" fmla="*/ 14 h 14"/>
                <a:gd name="T8" fmla="*/ 64 w 68"/>
                <a:gd name="T9" fmla="*/ 14 h 14"/>
                <a:gd name="T10" fmla="*/ 66 w 68"/>
                <a:gd name="T11" fmla="*/ 0 h 14"/>
              </a:gdLst>
              <a:ahLst/>
              <a:cxnLst>
                <a:cxn ang="0">
                  <a:pos x="T0" y="T1"/>
                </a:cxn>
                <a:cxn ang="0">
                  <a:pos x="T2" y="T3"/>
                </a:cxn>
                <a:cxn ang="0">
                  <a:pos x="T4" y="T5"/>
                </a:cxn>
                <a:cxn ang="0">
                  <a:pos x="T6" y="T7"/>
                </a:cxn>
                <a:cxn ang="0">
                  <a:pos x="T8" y="T9"/>
                </a:cxn>
                <a:cxn ang="0">
                  <a:pos x="T10" y="T11"/>
                </a:cxn>
              </a:cxnLst>
              <a:rect l="0" t="0" r="r" b="b"/>
              <a:pathLst>
                <a:path w="68" h="14">
                  <a:moveTo>
                    <a:pt x="66" y="0"/>
                  </a:moveTo>
                  <a:lnTo>
                    <a:pt x="28" y="14"/>
                  </a:lnTo>
                  <a:lnTo>
                    <a:pt x="0" y="14"/>
                  </a:lnTo>
                  <a:lnTo>
                    <a:pt x="68" y="14"/>
                  </a:lnTo>
                  <a:lnTo>
                    <a:pt x="64" y="14"/>
                  </a:lnTo>
                  <a:lnTo>
                    <a:pt x="66" y="0"/>
                  </a:lnTo>
                  <a:close/>
                </a:path>
              </a:pathLst>
            </a:custGeom>
            <a:solidFill>
              <a:srgbClr val="ECE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3"/>
            <p:cNvSpPr>
              <a:spLocks/>
            </p:cNvSpPr>
            <p:nvPr/>
          </p:nvSpPr>
          <p:spPr bwMode="auto">
            <a:xfrm>
              <a:off x="5048250" y="6788150"/>
              <a:ext cx="107950" cy="22225"/>
            </a:xfrm>
            <a:custGeom>
              <a:avLst/>
              <a:gdLst>
                <a:gd name="T0" fmla="*/ 66 w 68"/>
                <a:gd name="T1" fmla="*/ 0 h 14"/>
                <a:gd name="T2" fmla="*/ 28 w 68"/>
                <a:gd name="T3" fmla="*/ 14 h 14"/>
                <a:gd name="T4" fmla="*/ 0 w 68"/>
                <a:gd name="T5" fmla="*/ 14 h 14"/>
                <a:gd name="T6" fmla="*/ 68 w 68"/>
                <a:gd name="T7" fmla="*/ 14 h 14"/>
                <a:gd name="T8" fmla="*/ 64 w 68"/>
                <a:gd name="T9" fmla="*/ 14 h 14"/>
                <a:gd name="T10" fmla="*/ 66 w 68"/>
                <a:gd name="T11" fmla="*/ 0 h 14"/>
              </a:gdLst>
              <a:ahLst/>
              <a:cxnLst>
                <a:cxn ang="0">
                  <a:pos x="T0" y="T1"/>
                </a:cxn>
                <a:cxn ang="0">
                  <a:pos x="T2" y="T3"/>
                </a:cxn>
                <a:cxn ang="0">
                  <a:pos x="T4" y="T5"/>
                </a:cxn>
                <a:cxn ang="0">
                  <a:pos x="T6" y="T7"/>
                </a:cxn>
                <a:cxn ang="0">
                  <a:pos x="T8" y="T9"/>
                </a:cxn>
                <a:cxn ang="0">
                  <a:pos x="T10" y="T11"/>
                </a:cxn>
              </a:cxnLst>
              <a:rect l="0" t="0" r="r" b="b"/>
              <a:pathLst>
                <a:path w="68" h="14">
                  <a:moveTo>
                    <a:pt x="66" y="0"/>
                  </a:moveTo>
                  <a:lnTo>
                    <a:pt x="28" y="14"/>
                  </a:lnTo>
                  <a:lnTo>
                    <a:pt x="0" y="14"/>
                  </a:lnTo>
                  <a:lnTo>
                    <a:pt x="68" y="14"/>
                  </a:lnTo>
                  <a:lnTo>
                    <a:pt x="64" y="14"/>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4"/>
            <p:cNvSpPr>
              <a:spLocks/>
            </p:cNvSpPr>
            <p:nvPr/>
          </p:nvSpPr>
          <p:spPr bwMode="auto">
            <a:xfrm>
              <a:off x="3871913" y="47625"/>
              <a:ext cx="304800" cy="142875"/>
            </a:xfrm>
            <a:custGeom>
              <a:avLst/>
              <a:gdLst>
                <a:gd name="T0" fmla="*/ 192 w 192"/>
                <a:gd name="T1" fmla="*/ 0 h 90"/>
                <a:gd name="T2" fmla="*/ 47 w 192"/>
                <a:gd name="T3" fmla="*/ 0 h 90"/>
                <a:gd name="T4" fmla="*/ 0 w 192"/>
                <a:gd name="T5" fmla="*/ 90 h 90"/>
                <a:gd name="T6" fmla="*/ 192 w 192"/>
                <a:gd name="T7" fmla="*/ 0 h 90"/>
              </a:gdLst>
              <a:ahLst/>
              <a:cxnLst>
                <a:cxn ang="0">
                  <a:pos x="T0" y="T1"/>
                </a:cxn>
                <a:cxn ang="0">
                  <a:pos x="T2" y="T3"/>
                </a:cxn>
                <a:cxn ang="0">
                  <a:pos x="T4" y="T5"/>
                </a:cxn>
                <a:cxn ang="0">
                  <a:pos x="T6" y="T7"/>
                </a:cxn>
              </a:cxnLst>
              <a:rect l="0" t="0" r="r" b="b"/>
              <a:pathLst>
                <a:path w="192" h="90">
                  <a:moveTo>
                    <a:pt x="192" y="0"/>
                  </a:moveTo>
                  <a:lnTo>
                    <a:pt x="47" y="0"/>
                  </a:lnTo>
                  <a:lnTo>
                    <a:pt x="0" y="90"/>
                  </a:lnTo>
                  <a:lnTo>
                    <a:pt x="192" y="0"/>
                  </a:lnTo>
                  <a:close/>
                </a:path>
              </a:pathLst>
            </a:cu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5"/>
            <p:cNvSpPr>
              <a:spLocks/>
            </p:cNvSpPr>
            <p:nvPr/>
          </p:nvSpPr>
          <p:spPr bwMode="auto">
            <a:xfrm>
              <a:off x="3871913" y="47625"/>
              <a:ext cx="304800" cy="142875"/>
            </a:xfrm>
            <a:custGeom>
              <a:avLst/>
              <a:gdLst>
                <a:gd name="T0" fmla="*/ 192 w 192"/>
                <a:gd name="T1" fmla="*/ 0 h 90"/>
                <a:gd name="T2" fmla="*/ 47 w 192"/>
                <a:gd name="T3" fmla="*/ 0 h 90"/>
                <a:gd name="T4" fmla="*/ 0 w 192"/>
                <a:gd name="T5" fmla="*/ 90 h 90"/>
                <a:gd name="T6" fmla="*/ 192 w 192"/>
                <a:gd name="T7" fmla="*/ 0 h 90"/>
              </a:gdLst>
              <a:ahLst/>
              <a:cxnLst>
                <a:cxn ang="0">
                  <a:pos x="T0" y="T1"/>
                </a:cxn>
                <a:cxn ang="0">
                  <a:pos x="T2" y="T3"/>
                </a:cxn>
                <a:cxn ang="0">
                  <a:pos x="T4" y="T5"/>
                </a:cxn>
                <a:cxn ang="0">
                  <a:pos x="T6" y="T7"/>
                </a:cxn>
              </a:cxnLst>
              <a:rect l="0" t="0" r="r" b="b"/>
              <a:pathLst>
                <a:path w="192" h="90">
                  <a:moveTo>
                    <a:pt x="192" y="0"/>
                  </a:moveTo>
                  <a:lnTo>
                    <a:pt x="47" y="0"/>
                  </a:lnTo>
                  <a:lnTo>
                    <a:pt x="0" y="90"/>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16"/>
            <p:cNvSpPr>
              <a:spLocks/>
            </p:cNvSpPr>
            <p:nvPr/>
          </p:nvSpPr>
          <p:spPr bwMode="auto">
            <a:xfrm>
              <a:off x="7493000" y="757238"/>
              <a:ext cx="90488" cy="206375"/>
            </a:xfrm>
            <a:custGeom>
              <a:avLst/>
              <a:gdLst>
                <a:gd name="T0" fmla="*/ 57 w 57"/>
                <a:gd name="T1" fmla="*/ 0 h 130"/>
                <a:gd name="T2" fmla="*/ 0 w 57"/>
                <a:gd name="T3" fmla="*/ 130 h 130"/>
                <a:gd name="T4" fmla="*/ 57 w 57"/>
                <a:gd name="T5" fmla="*/ 114 h 130"/>
                <a:gd name="T6" fmla="*/ 57 w 57"/>
                <a:gd name="T7" fmla="*/ 0 h 130"/>
              </a:gdLst>
              <a:ahLst/>
              <a:cxnLst>
                <a:cxn ang="0">
                  <a:pos x="T0" y="T1"/>
                </a:cxn>
                <a:cxn ang="0">
                  <a:pos x="T2" y="T3"/>
                </a:cxn>
                <a:cxn ang="0">
                  <a:pos x="T4" y="T5"/>
                </a:cxn>
                <a:cxn ang="0">
                  <a:pos x="T6" y="T7"/>
                </a:cxn>
              </a:cxnLst>
              <a:rect l="0" t="0" r="r" b="b"/>
              <a:pathLst>
                <a:path w="57" h="130">
                  <a:moveTo>
                    <a:pt x="57" y="0"/>
                  </a:moveTo>
                  <a:lnTo>
                    <a:pt x="0" y="130"/>
                  </a:lnTo>
                  <a:lnTo>
                    <a:pt x="57" y="114"/>
                  </a:lnTo>
                  <a:lnTo>
                    <a:pt x="57"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7"/>
            <p:cNvSpPr>
              <a:spLocks/>
            </p:cNvSpPr>
            <p:nvPr/>
          </p:nvSpPr>
          <p:spPr bwMode="auto">
            <a:xfrm>
              <a:off x="7493000" y="757238"/>
              <a:ext cx="90488" cy="206375"/>
            </a:xfrm>
            <a:custGeom>
              <a:avLst/>
              <a:gdLst>
                <a:gd name="T0" fmla="*/ 57 w 57"/>
                <a:gd name="T1" fmla="*/ 0 h 130"/>
                <a:gd name="T2" fmla="*/ 0 w 57"/>
                <a:gd name="T3" fmla="*/ 130 h 130"/>
                <a:gd name="T4" fmla="*/ 57 w 57"/>
                <a:gd name="T5" fmla="*/ 114 h 130"/>
                <a:gd name="T6" fmla="*/ 57 w 57"/>
                <a:gd name="T7" fmla="*/ 0 h 130"/>
              </a:gdLst>
              <a:ahLst/>
              <a:cxnLst>
                <a:cxn ang="0">
                  <a:pos x="T0" y="T1"/>
                </a:cxn>
                <a:cxn ang="0">
                  <a:pos x="T2" y="T3"/>
                </a:cxn>
                <a:cxn ang="0">
                  <a:pos x="T4" y="T5"/>
                </a:cxn>
                <a:cxn ang="0">
                  <a:pos x="T6" y="T7"/>
                </a:cxn>
              </a:cxnLst>
              <a:rect l="0" t="0" r="r" b="b"/>
              <a:pathLst>
                <a:path w="57" h="130">
                  <a:moveTo>
                    <a:pt x="57" y="0"/>
                  </a:moveTo>
                  <a:lnTo>
                    <a:pt x="0" y="130"/>
                  </a:lnTo>
                  <a:lnTo>
                    <a:pt x="57" y="114"/>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8"/>
            <p:cNvSpPr>
              <a:spLocks/>
            </p:cNvSpPr>
            <p:nvPr/>
          </p:nvSpPr>
          <p:spPr bwMode="auto">
            <a:xfrm>
              <a:off x="4210050" y="5149850"/>
              <a:ext cx="619125" cy="473075"/>
            </a:xfrm>
            <a:custGeom>
              <a:avLst/>
              <a:gdLst>
                <a:gd name="T0" fmla="*/ 258 w 390"/>
                <a:gd name="T1" fmla="*/ 0 h 298"/>
                <a:gd name="T2" fmla="*/ 0 w 390"/>
                <a:gd name="T3" fmla="*/ 57 h 298"/>
                <a:gd name="T4" fmla="*/ 390 w 390"/>
                <a:gd name="T5" fmla="*/ 298 h 298"/>
                <a:gd name="T6" fmla="*/ 258 w 390"/>
                <a:gd name="T7" fmla="*/ 0 h 298"/>
              </a:gdLst>
              <a:ahLst/>
              <a:cxnLst>
                <a:cxn ang="0">
                  <a:pos x="T0" y="T1"/>
                </a:cxn>
                <a:cxn ang="0">
                  <a:pos x="T2" y="T3"/>
                </a:cxn>
                <a:cxn ang="0">
                  <a:pos x="T4" y="T5"/>
                </a:cxn>
                <a:cxn ang="0">
                  <a:pos x="T6" y="T7"/>
                </a:cxn>
              </a:cxnLst>
              <a:rect l="0" t="0" r="r" b="b"/>
              <a:pathLst>
                <a:path w="390" h="298">
                  <a:moveTo>
                    <a:pt x="258" y="0"/>
                  </a:moveTo>
                  <a:lnTo>
                    <a:pt x="0" y="57"/>
                  </a:lnTo>
                  <a:lnTo>
                    <a:pt x="390" y="298"/>
                  </a:lnTo>
                  <a:lnTo>
                    <a:pt x="258" y="0"/>
                  </a:lnTo>
                  <a:close/>
                </a:path>
              </a:pathLst>
            </a:custGeom>
            <a:solidFill>
              <a:srgbClr val="EAE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19"/>
            <p:cNvSpPr>
              <a:spLocks/>
            </p:cNvSpPr>
            <p:nvPr/>
          </p:nvSpPr>
          <p:spPr bwMode="auto">
            <a:xfrm>
              <a:off x="4210050" y="5149850"/>
              <a:ext cx="619125" cy="473075"/>
            </a:xfrm>
            <a:custGeom>
              <a:avLst/>
              <a:gdLst>
                <a:gd name="T0" fmla="*/ 258 w 390"/>
                <a:gd name="T1" fmla="*/ 0 h 298"/>
                <a:gd name="T2" fmla="*/ 0 w 390"/>
                <a:gd name="T3" fmla="*/ 57 h 298"/>
                <a:gd name="T4" fmla="*/ 390 w 390"/>
                <a:gd name="T5" fmla="*/ 298 h 298"/>
                <a:gd name="T6" fmla="*/ 258 w 390"/>
                <a:gd name="T7" fmla="*/ 0 h 298"/>
              </a:gdLst>
              <a:ahLst/>
              <a:cxnLst>
                <a:cxn ang="0">
                  <a:pos x="T0" y="T1"/>
                </a:cxn>
                <a:cxn ang="0">
                  <a:pos x="T2" y="T3"/>
                </a:cxn>
                <a:cxn ang="0">
                  <a:pos x="T4" y="T5"/>
                </a:cxn>
                <a:cxn ang="0">
                  <a:pos x="T6" y="T7"/>
                </a:cxn>
              </a:cxnLst>
              <a:rect l="0" t="0" r="r" b="b"/>
              <a:pathLst>
                <a:path w="390" h="298">
                  <a:moveTo>
                    <a:pt x="258" y="0"/>
                  </a:moveTo>
                  <a:lnTo>
                    <a:pt x="0" y="57"/>
                  </a:lnTo>
                  <a:lnTo>
                    <a:pt x="390" y="298"/>
                  </a:lnTo>
                  <a:lnTo>
                    <a:pt x="2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20"/>
            <p:cNvSpPr>
              <a:spLocks/>
            </p:cNvSpPr>
            <p:nvPr/>
          </p:nvSpPr>
          <p:spPr bwMode="auto">
            <a:xfrm>
              <a:off x="4484688" y="3440113"/>
              <a:ext cx="611188" cy="466725"/>
            </a:xfrm>
            <a:custGeom>
              <a:avLst/>
              <a:gdLst>
                <a:gd name="T0" fmla="*/ 0 w 385"/>
                <a:gd name="T1" fmla="*/ 0 h 294"/>
                <a:gd name="T2" fmla="*/ 175 w 385"/>
                <a:gd name="T3" fmla="*/ 294 h 294"/>
                <a:gd name="T4" fmla="*/ 385 w 385"/>
                <a:gd name="T5" fmla="*/ 215 h 294"/>
                <a:gd name="T6" fmla="*/ 0 w 385"/>
                <a:gd name="T7" fmla="*/ 0 h 294"/>
              </a:gdLst>
              <a:ahLst/>
              <a:cxnLst>
                <a:cxn ang="0">
                  <a:pos x="T0" y="T1"/>
                </a:cxn>
                <a:cxn ang="0">
                  <a:pos x="T2" y="T3"/>
                </a:cxn>
                <a:cxn ang="0">
                  <a:pos x="T4" y="T5"/>
                </a:cxn>
                <a:cxn ang="0">
                  <a:pos x="T6" y="T7"/>
                </a:cxn>
              </a:cxnLst>
              <a:rect l="0" t="0" r="r" b="b"/>
              <a:pathLst>
                <a:path w="385" h="294">
                  <a:moveTo>
                    <a:pt x="0" y="0"/>
                  </a:moveTo>
                  <a:lnTo>
                    <a:pt x="175" y="294"/>
                  </a:lnTo>
                  <a:lnTo>
                    <a:pt x="385" y="215"/>
                  </a:lnTo>
                  <a:lnTo>
                    <a:pt x="0"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21"/>
            <p:cNvSpPr>
              <a:spLocks/>
            </p:cNvSpPr>
            <p:nvPr/>
          </p:nvSpPr>
          <p:spPr bwMode="auto">
            <a:xfrm>
              <a:off x="4484688" y="3440113"/>
              <a:ext cx="611188" cy="466725"/>
            </a:xfrm>
            <a:custGeom>
              <a:avLst/>
              <a:gdLst>
                <a:gd name="T0" fmla="*/ 0 w 385"/>
                <a:gd name="T1" fmla="*/ 0 h 294"/>
                <a:gd name="T2" fmla="*/ 175 w 385"/>
                <a:gd name="T3" fmla="*/ 294 h 294"/>
                <a:gd name="T4" fmla="*/ 385 w 385"/>
                <a:gd name="T5" fmla="*/ 215 h 294"/>
                <a:gd name="T6" fmla="*/ 0 w 385"/>
                <a:gd name="T7" fmla="*/ 0 h 294"/>
              </a:gdLst>
              <a:ahLst/>
              <a:cxnLst>
                <a:cxn ang="0">
                  <a:pos x="T0" y="T1"/>
                </a:cxn>
                <a:cxn ang="0">
                  <a:pos x="T2" y="T3"/>
                </a:cxn>
                <a:cxn ang="0">
                  <a:pos x="T4" y="T5"/>
                </a:cxn>
                <a:cxn ang="0">
                  <a:pos x="T6" y="T7"/>
                </a:cxn>
              </a:cxnLst>
              <a:rect l="0" t="0" r="r" b="b"/>
              <a:pathLst>
                <a:path w="385" h="294">
                  <a:moveTo>
                    <a:pt x="0" y="0"/>
                  </a:moveTo>
                  <a:lnTo>
                    <a:pt x="175" y="294"/>
                  </a:lnTo>
                  <a:lnTo>
                    <a:pt x="385" y="21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Freeform 22"/>
            <p:cNvSpPr>
              <a:spLocks/>
            </p:cNvSpPr>
            <p:nvPr/>
          </p:nvSpPr>
          <p:spPr bwMode="auto">
            <a:xfrm>
              <a:off x="4194175" y="4665663"/>
              <a:ext cx="409575" cy="547688"/>
            </a:xfrm>
            <a:custGeom>
              <a:avLst/>
              <a:gdLst>
                <a:gd name="T0" fmla="*/ 60 w 258"/>
                <a:gd name="T1" fmla="*/ 0 h 345"/>
                <a:gd name="T2" fmla="*/ 0 w 258"/>
                <a:gd name="T3" fmla="*/ 345 h 345"/>
                <a:gd name="T4" fmla="*/ 258 w 258"/>
                <a:gd name="T5" fmla="*/ 288 h 345"/>
                <a:gd name="T6" fmla="*/ 60 w 258"/>
                <a:gd name="T7" fmla="*/ 0 h 345"/>
              </a:gdLst>
              <a:ahLst/>
              <a:cxnLst>
                <a:cxn ang="0">
                  <a:pos x="T0" y="T1"/>
                </a:cxn>
                <a:cxn ang="0">
                  <a:pos x="T2" y="T3"/>
                </a:cxn>
                <a:cxn ang="0">
                  <a:pos x="T4" y="T5"/>
                </a:cxn>
                <a:cxn ang="0">
                  <a:pos x="T6" y="T7"/>
                </a:cxn>
              </a:cxnLst>
              <a:rect l="0" t="0" r="r" b="b"/>
              <a:pathLst>
                <a:path w="258" h="345">
                  <a:moveTo>
                    <a:pt x="60" y="0"/>
                  </a:moveTo>
                  <a:lnTo>
                    <a:pt x="0" y="345"/>
                  </a:lnTo>
                  <a:lnTo>
                    <a:pt x="258" y="288"/>
                  </a:lnTo>
                  <a:lnTo>
                    <a:pt x="60"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23"/>
            <p:cNvSpPr>
              <a:spLocks/>
            </p:cNvSpPr>
            <p:nvPr/>
          </p:nvSpPr>
          <p:spPr bwMode="auto">
            <a:xfrm>
              <a:off x="4194175" y="4665663"/>
              <a:ext cx="409575" cy="547688"/>
            </a:xfrm>
            <a:custGeom>
              <a:avLst/>
              <a:gdLst>
                <a:gd name="T0" fmla="*/ 60 w 258"/>
                <a:gd name="T1" fmla="*/ 0 h 345"/>
                <a:gd name="T2" fmla="*/ 0 w 258"/>
                <a:gd name="T3" fmla="*/ 345 h 345"/>
                <a:gd name="T4" fmla="*/ 258 w 258"/>
                <a:gd name="T5" fmla="*/ 288 h 345"/>
                <a:gd name="T6" fmla="*/ 60 w 258"/>
                <a:gd name="T7" fmla="*/ 0 h 345"/>
              </a:gdLst>
              <a:ahLst/>
              <a:cxnLst>
                <a:cxn ang="0">
                  <a:pos x="T0" y="T1"/>
                </a:cxn>
                <a:cxn ang="0">
                  <a:pos x="T2" y="T3"/>
                </a:cxn>
                <a:cxn ang="0">
                  <a:pos x="T4" y="T5"/>
                </a:cxn>
                <a:cxn ang="0">
                  <a:pos x="T6" y="T7"/>
                </a:cxn>
              </a:cxnLst>
              <a:rect l="0" t="0" r="r" b="b"/>
              <a:pathLst>
                <a:path w="258" h="345">
                  <a:moveTo>
                    <a:pt x="60" y="0"/>
                  </a:moveTo>
                  <a:lnTo>
                    <a:pt x="0" y="345"/>
                  </a:lnTo>
                  <a:lnTo>
                    <a:pt x="258" y="288"/>
                  </a:lnTo>
                  <a:lnTo>
                    <a:pt x="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4"/>
            <p:cNvSpPr>
              <a:spLocks/>
            </p:cNvSpPr>
            <p:nvPr/>
          </p:nvSpPr>
          <p:spPr bwMode="auto">
            <a:xfrm>
              <a:off x="4495800" y="3327400"/>
              <a:ext cx="728663" cy="439738"/>
            </a:xfrm>
            <a:custGeom>
              <a:avLst/>
              <a:gdLst>
                <a:gd name="T0" fmla="*/ 459 w 459"/>
                <a:gd name="T1" fmla="*/ 0 h 277"/>
                <a:gd name="T2" fmla="*/ 0 w 459"/>
                <a:gd name="T3" fmla="*/ 59 h 277"/>
                <a:gd name="T4" fmla="*/ 386 w 459"/>
                <a:gd name="T5" fmla="*/ 277 h 277"/>
                <a:gd name="T6" fmla="*/ 459 w 459"/>
                <a:gd name="T7" fmla="*/ 0 h 277"/>
              </a:gdLst>
              <a:ahLst/>
              <a:cxnLst>
                <a:cxn ang="0">
                  <a:pos x="T0" y="T1"/>
                </a:cxn>
                <a:cxn ang="0">
                  <a:pos x="T2" y="T3"/>
                </a:cxn>
                <a:cxn ang="0">
                  <a:pos x="T4" y="T5"/>
                </a:cxn>
                <a:cxn ang="0">
                  <a:pos x="T6" y="T7"/>
                </a:cxn>
              </a:cxnLst>
              <a:rect l="0" t="0" r="r" b="b"/>
              <a:pathLst>
                <a:path w="459" h="277">
                  <a:moveTo>
                    <a:pt x="459" y="0"/>
                  </a:moveTo>
                  <a:lnTo>
                    <a:pt x="0" y="59"/>
                  </a:lnTo>
                  <a:lnTo>
                    <a:pt x="386" y="277"/>
                  </a:lnTo>
                  <a:lnTo>
                    <a:pt x="459" y="0"/>
                  </a:lnTo>
                  <a:close/>
                </a:path>
              </a:pathLst>
            </a:custGeom>
            <a:solidFill>
              <a:srgbClr val="E5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5"/>
            <p:cNvSpPr>
              <a:spLocks/>
            </p:cNvSpPr>
            <p:nvPr/>
          </p:nvSpPr>
          <p:spPr bwMode="auto">
            <a:xfrm>
              <a:off x="4495800" y="3327400"/>
              <a:ext cx="728663" cy="439738"/>
            </a:xfrm>
            <a:custGeom>
              <a:avLst/>
              <a:gdLst>
                <a:gd name="T0" fmla="*/ 459 w 459"/>
                <a:gd name="T1" fmla="*/ 0 h 277"/>
                <a:gd name="T2" fmla="*/ 0 w 459"/>
                <a:gd name="T3" fmla="*/ 59 h 277"/>
                <a:gd name="T4" fmla="*/ 386 w 459"/>
                <a:gd name="T5" fmla="*/ 277 h 277"/>
                <a:gd name="T6" fmla="*/ 459 w 459"/>
                <a:gd name="T7" fmla="*/ 0 h 277"/>
              </a:gdLst>
              <a:ahLst/>
              <a:cxnLst>
                <a:cxn ang="0">
                  <a:pos x="T0" y="T1"/>
                </a:cxn>
                <a:cxn ang="0">
                  <a:pos x="T2" y="T3"/>
                </a:cxn>
                <a:cxn ang="0">
                  <a:pos x="T4" y="T5"/>
                </a:cxn>
                <a:cxn ang="0">
                  <a:pos x="T6" y="T7"/>
                </a:cxn>
              </a:cxnLst>
              <a:rect l="0" t="0" r="r" b="b"/>
              <a:pathLst>
                <a:path w="459" h="277">
                  <a:moveTo>
                    <a:pt x="459" y="0"/>
                  </a:moveTo>
                  <a:lnTo>
                    <a:pt x="0" y="59"/>
                  </a:lnTo>
                  <a:lnTo>
                    <a:pt x="386" y="277"/>
                  </a:lnTo>
                  <a:lnTo>
                    <a:pt x="4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6"/>
            <p:cNvSpPr>
              <a:spLocks/>
            </p:cNvSpPr>
            <p:nvPr/>
          </p:nvSpPr>
          <p:spPr bwMode="auto">
            <a:xfrm>
              <a:off x="3132138" y="1933575"/>
              <a:ext cx="393700" cy="481013"/>
            </a:xfrm>
            <a:custGeom>
              <a:avLst/>
              <a:gdLst>
                <a:gd name="T0" fmla="*/ 92 w 248"/>
                <a:gd name="T1" fmla="*/ 0 h 303"/>
                <a:gd name="T2" fmla="*/ 0 w 248"/>
                <a:gd name="T3" fmla="*/ 303 h 303"/>
                <a:gd name="T4" fmla="*/ 248 w 248"/>
                <a:gd name="T5" fmla="*/ 291 h 303"/>
                <a:gd name="T6" fmla="*/ 92 w 248"/>
                <a:gd name="T7" fmla="*/ 0 h 303"/>
              </a:gdLst>
              <a:ahLst/>
              <a:cxnLst>
                <a:cxn ang="0">
                  <a:pos x="T0" y="T1"/>
                </a:cxn>
                <a:cxn ang="0">
                  <a:pos x="T2" y="T3"/>
                </a:cxn>
                <a:cxn ang="0">
                  <a:pos x="T4" y="T5"/>
                </a:cxn>
                <a:cxn ang="0">
                  <a:pos x="T6" y="T7"/>
                </a:cxn>
              </a:cxnLst>
              <a:rect l="0" t="0" r="r" b="b"/>
              <a:pathLst>
                <a:path w="248" h="303">
                  <a:moveTo>
                    <a:pt x="92" y="0"/>
                  </a:moveTo>
                  <a:lnTo>
                    <a:pt x="0" y="303"/>
                  </a:lnTo>
                  <a:lnTo>
                    <a:pt x="248" y="291"/>
                  </a:lnTo>
                  <a:lnTo>
                    <a:pt x="92"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7"/>
            <p:cNvSpPr>
              <a:spLocks/>
            </p:cNvSpPr>
            <p:nvPr/>
          </p:nvSpPr>
          <p:spPr bwMode="auto">
            <a:xfrm>
              <a:off x="3132138" y="1933575"/>
              <a:ext cx="393700" cy="481013"/>
            </a:xfrm>
            <a:custGeom>
              <a:avLst/>
              <a:gdLst>
                <a:gd name="T0" fmla="*/ 92 w 248"/>
                <a:gd name="T1" fmla="*/ 0 h 303"/>
                <a:gd name="T2" fmla="*/ 0 w 248"/>
                <a:gd name="T3" fmla="*/ 303 h 303"/>
                <a:gd name="T4" fmla="*/ 248 w 248"/>
                <a:gd name="T5" fmla="*/ 291 h 303"/>
                <a:gd name="T6" fmla="*/ 92 w 248"/>
                <a:gd name="T7" fmla="*/ 0 h 303"/>
              </a:gdLst>
              <a:ahLst/>
              <a:cxnLst>
                <a:cxn ang="0">
                  <a:pos x="T0" y="T1"/>
                </a:cxn>
                <a:cxn ang="0">
                  <a:pos x="T2" y="T3"/>
                </a:cxn>
                <a:cxn ang="0">
                  <a:pos x="T4" y="T5"/>
                </a:cxn>
                <a:cxn ang="0">
                  <a:pos x="T6" y="T7"/>
                </a:cxn>
              </a:cxnLst>
              <a:rect l="0" t="0" r="r" b="b"/>
              <a:pathLst>
                <a:path w="248" h="303">
                  <a:moveTo>
                    <a:pt x="92" y="0"/>
                  </a:moveTo>
                  <a:lnTo>
                    <a:pt x="0" y="303"/>
                  </a:lnTo>
                  <a:lnTo>
                    <a:pt x="248" y="291"/>
                  </a:lnTo>
                  <a:lnTo>
                    <a:pt x="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8"/>
            <p:cNvSpPr>
              <a:spLocks/>
            </p:cNvSpPr>
            <p:nvPr/>
          </p:nvSpPr>
          <p:spPr bwMode="auto">
            <a:xfrm>
              <a:off x="7167563" y="6670675"/>
              <a:ext cx="404813" cy="139700"/>
            </a:xfrm>
            <a:custGeom>
              <a:avLst/>
              <a:gdLst>
                <a:gd name="T0" fmla="*/ 0 w 255"/>
                <a:gd name="T1" fmla="*/ 0 h 88"/>
                <a:gd name="T2" fmla="*/ 26 w 255"/>
                <a:gd name="T3" fmla="*/ 88 h 88"/>
                <a:gd name="T4" fmla="*/ 18 w 255"/>
                <a:gd name="T5" fmla="*/ 88 h 88"/>
                <a:gd name="T6" fmla="*/ 255 w 255"/>
                <a:gd name="T7" fmla="*/ 88 h 88"/>
                <a:gd name="T8" fmla="*/ 224 w 255"/>
                <a:gd name="T9" fmla="*/ 88 h 88"/>
                <a:gd name="T10" fmla="*/ 0 w 255"/>
                <a:gd name="T11" fmla="*/ 0 h 88"/>
              </a:gdLst>
              <a:ahLst/>
              <a:cxnLst>
                <a:cxn ang="0">
                  <a:pos x="T0" y="T1"/>
                </a:cxn>
                <a:cxn ang="0">
                  <a:pos x="T2" y="T3"/>
                </a:cxn>
                <a:cxn ang="0">
                  <a:pos x="T4" y="T5"/>
                </a:cxn>
                <a:cxn ang="0">
                  <a:pos x="T6" y="T7"/>
                </a:cxn>
                <a:cxn ang="0">
                  <a:pos x="T8" y="T9"/>
                </a:cxn>
                <a:cxn ang="0">
                  <a:pos x="T10" y="T11"/>
                </a:cxn>
              </a:cxnLst>
              <a:rect l="0" t="0" r="r" b="b"/>
              <a:pathLst>
                <a:path w="255" h="88">
                  <a:moveTo>
                    <a:pt x="0" y="0"/>
                  </a:moveTo>
                  <a:lnTo>
                    <a:pt x="26" y="88"/>
                  </a:lnTo>
                  <a:lnTo>
                    <a:pt x="18" y="88"/>
                  </a:lnTo>
                  <a:lnTo>
                    <a:pt x="255" y="88"/>
                  </a:lnTo>
                  <a:lnTo>
                    <a:pt x="224" y="88"/>
                  </a:lnTo>
                  <a:lnTo>
                    <a:pt x="0" y="0"/>
                  </a:lnTo>
                  <a:close/>
                </a:path>
              </a:pathLst>
            </a:cu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9"/>
            <p:cNvSpPr>
              <a:spLocks/>
            </p:cNvSpPr>
            <p:nvPr/>
          </p:nvSpPr>
          <p:spPr bwMode="auto">
            <a:xfrm>
              <a:off x="7167563" y="6670675"/>
              <a:ext cx="404813" cy="139700"/>
            </a:xfrm>
            <a:custGeom>
              <a:avLst/>
              <a:gdLst>
                <a:gd name="T0" fmla="*/ 0 w 255"/>
                <a:gd name="T1" fmla="*/ 0 h 88"/>
                <a:gd name="T2" fmla="*/ 26 w 255"/>
                <a:gd name="T3" fmla="*/ 88 h 88"/>
                <a:gd name="T4" fmla="*/ 18 w 255"/>
                <a:gd name="T5" fmla="*/ 88 h 88"/>
                <a:gd name="T6" fmla="*/ 255 w 255"/>
                <a:gd name="T7" fmla="*/ 88 h 88"/>
                <a:gd name="T8" fmla="*/ 224 w 255"/>
                <a:gd name="T9" fmla="*/ 88 h 88"/>
                <a:gd name="T10" fmla="*/ 0 w 255"/>
                <a:gd name="T11" fmla="*/ 0 h 88"/>
              </a:gdLst>
              <a:ahLst/>
              <a:cxnLst>
                <a:cxn ang="0">
                  <a:pos x="T0" y="T1"/>
                </a:cxn>
                <a:cxn ang="0">
                  <a:pos x="T2" y="T3"/>
                </a:cxn>
                <a:cxn ang="0">
                  <a:pos x="T4" y="T5"/>
                </a:cxn>
                <a:cxn ang="0">
                  <a:pos x="T6" y="T7"/>
                </a:cxn>
                <a:cxn ang="0">
                  <a:pos x="T8" y="T9"/>
                </a:cxn>
                <a:cxn ang="0">
                  <a:pos x="T10" y="T11"/>
                </a:cxn>
              </a:cxnLst>
              <a:rect l="0" t="0" r="r" b="b"/>
              <a:pathLst>
                <a:path w="255" h="88">
                  <a:moveTo>
                    <a:pt x="0" y="0"/>
                  </a:moveTo>
                  <a:lnTo>
                    <a:pt x="26" y="88"/>
                  </a:lnTo>
                  <a:lnTo>
                    <a:pt x="18" y="88"/>
                  </a:lnTo>
                  <a:lnTo>
                    <a:pt x="255" y="88"/>
                  </a:lnTo>
                  <a:lnTo>
                    <a:pt x="224" y="8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30"/>
            <p:cNvSpPr>
              <a:spLocks/>
            </p:cNvSpPr>
            <p:nvPr/>
          </p:nvSpPr>
          <p:spPr bwMode="auto">
            <a:xfrm>
              <a:off x="6840538" y="6670675"/>
              <a:ext cx="355600" cy="139700"/>
            </a:xfrm>
            <a:custGeom>
              <a:avLst/>
              <a:gdLst>
                <a:gd name="T0" fmla="*/ 194 w 224"/>
                <a:gd name="T1" fmla="*/ 0 h 88"/>
                <a:gd name="T2" fmla="*/ 30 w 224"/>
                <a:gd name="T3" fmla="*/ 88 h 88"/>
                <a:gd name="T4" fmla="*/ 0 w 224"/>
                <a:gd name="T5" fmla="*/ 88 h 88"/>
                <a:gd name="T6" fmla="*/ 224 w 224"/>
                <a:gd name="T7" fmla="*/ 88 h 88"/>
                <a:gd name="T8" fmla="*/ 217 w 224"/>
                <a:gd name="T9" fmla="*/ 88 h 88"/>
                <a:gd name="T10" fmla="*/ 194 w 224"/>
                <a:gd name="T11" fmla="*/ 0 h 88"/>
              </a:gdLst>
              <a:ahLst/>
              <a:cxnLst>
                <a:cxn ang="0">
                  <a:pos x="T0" y="T1"/>
                </a:cxn>
                <a:cxn ang="0">
                  <a:pos x="T2" y="T3"/>
                </a:cxn>
                <a:cxn ang="0">
                  <a:pos x="T4" y="T5"/>
                </a:cxn>
                <a:cxn ang="0">
                  <a:pos x="T6" y="T7"/>
                </a:cxn>
                <a:cxn ang="0">
                  <a:pos x="T8" y="T9"/>
                </a:cxn>
                <a:cxn ang="0">
                  <a:pos x="T10" y="T11"/>
                </a:cxn>
              </a:cxnLst>
              <a:rect l="0" t="0" r="r" b="b"/>
              <a:pathLst>
                <a:path w="224" h="88">
                  <a:moveTo>
                    <a:pt x="194" y="0"/>
                  </a:moveTo>
                  <a:lnTo>
                    <a:pt x="30" y="88"/>
                  </a:lnTo>
                  <a:lnTo>
                    <a:pt x="0" y="88"/>
                  </a:lnTo>
                  <a:lnTo>
                    <a:pt x="224" y="88"/>
                  </a:lnTo>
                  <a:lnTo>
                    <a:pt x="217" y="88"/>
                  </a:lnTo>
                  <a:lnTo>
                    <a:pt x="194"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31"/>
            <p:cNvSpPr>
              <a:spLocks/>
            </p:cNvSpPr>
            <p:nvPr/>
          </p:nvSpPr>
          <p:spPr bwMode="auto">
            <a:xfrm>
              <a:off x="6840538" y="6670675"/>
              <a:ext cx="355600" cy="139700"/>
            </a:xfrm>
            <a:custGeom>
              <a:avLst/>
              <a:gdLst>
                <a:gd name="T0" fmla="*/ 194 w 224"/>
                <a:gd name="T1" fmla="*/ 0 h 88"/>
                <a:gd name="T2" fmla="*/ 30 w 224"/>
                <a:gd name="T3" fmla="*/ 88 h 88"/>
                <a:gd name="T4" fmla="*/ 0 w 224"/>
                <a:gd name="T5" fmla="*/ 88 h 88"/>
                <a:gd name="T6" fmla="*/ 224 w 224"/>
                <a:gd name="T7" fmla="*/ 88 h 88"/>
                <a:gd name="T8" fmla="*/ 217 w 224"/>
                <a:gd name="T9" fmla="*/ 88 h 88"/>
                <a:gd name="T10" fmla="*/ 194 w 224"/>
                <a:gd name="T11" fmla="*/ 0 h 88"/>
              </a:gdLst>
              <a:ahLst/>
              <a:cxnLst>
                <a:cxn ang="0">
                  <a:pos x="T0" y="T1"/>
                </a:cxn>
                <a:cxn ang="0">
                  <a:pos x="T2" y="T3"/>
                </a:cxn>
                <a:cxn ang="0">
                  <a:pos x="T4" y="T5"/>
                </a:cxn>
                <a:cxn ang="0">
                  <a:pos x="T6" y="T7"/>
                </a:cxn>
                <a:cxn ang="0">
                  <a:pos x="T8" y="T9"/>
                </a:cxn>
                <a:cxn ang="0">
                  <a:pos x="T10" y="T11"/>
                </a:cxn>
              </a:cxnLst>
              <a:rect l="0" t="0" r="r" b="b"/>
              <a:pathLst>
                <a:path w="224" h="88">
                  <a:moveTo>
                    <a:pt x="194" y="0"/>
                  </a:moveTo>
                  <a:lnTo>
                    <a:pt x="30" y="88"/>
                  </a:lnTo>
                  <a:lnTo>
                    <a:pt x="0" y="88"/>
                  </a:lnTo>
                  <a:lnTo>
                    <a:pt x="224" y="88"/>
                  </a:lnTo>
                  <a:lnTo>
                    <a:pt x="217" y="88"/>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32"/>
            <p:cNvSpPr>
              <a:spLocks/>
            </p:cNvSpPr>
            <p:nvPr/>
          </p:nvSpPr>
          <p:spPr bwMode="auto">
            <a:xfrm>
              <a:off x="4017963" y="3443288"/>
              <a:ext cx="714375" cy="571500"/>
            </a:xfrm>
            <a:custGeom>
              <a:avLst/>
              <a:gdLst>
                <a:gd name="T0" fmla="*/ 275 w 450"/>
                <a:gd name="T1" fmla="*/ 0 h 360"/>
                <a:gd name="T2" fmla="*/ 0 w 450"/>
                <a:gd name="T3" fmla="*/ 360 h 360"/>
                <a:gd name="T4" fmla="*/ 450 w 450"/>
                <a:gd name="T5" fmla="*/ 296 h 360"/>
                <a:gd name="T6" fmla="*/ 275 w 450"/>
                <a:gd name="T7" fmla="*/ 0 h 360"/>
              </a:gdLst>
              <a:ahLst/>
              <a:cxnLst>
                <a:cxn ang="0">
                  <a:pos x="T0" y="T1"/>
                </a:cxn>
                <a:cxn ang="0">
                  <a:pos x="T2" y="T3"/>
                </a:cxn>
                <a:cxn ang="0">
                  <a:pos x="T4" y="T5"/>
                </a:cxn>
                <a:cxn ang="0">
                  <a:pos x="T6" y="T7"/>
                </a:cxn>
              </a:cxnLst>
              <a:rect l="0" t="0" r="r" b="b"/>
              <a:pathLst>
                <a:path w="450" h="360">
                  <a:moveTo>
                    <a:pt x="275" y="0"/>
                  </a:moveTo>
                  <a:lnTo>
                    <a:pt x="0" y="360"/>
                  </a:lnTo>
                  <a:lnTo>
                    <a:pt x="450" y="296"/>
                  </a:lnTo>
                  <a:lnTo>
                    <a:pt x="275"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33"/>
            <p:cNvSpPr>
              <a:spLocks/>
            </p:cNvSpPr>
            <p:nvPr/>
          </p:nvSpPr>
          <p:spPr bwMode="auto">
            <a:xfrm>
              <a:off x="4017963" y="3443288"/>
              <a:ext cx="714375" cy="571500"/>
            </a:xfrm>
            <a:custGeom>
              <a:avLst/>
              <a:gdLst>
                <a:gd name="T0" fmla="*/ 275 w 450"/>
                <a:gd name="T1" fmla="*/ 0 h 360"/>
                <a:gd name="T2" fmla="*/ 0 w 450"/>
                <a:gd name="T3" fmla="*/ 360 h 360"/>
                <a:gd name="T4" fmla="*/ 450 w 450"/>
                <a:gd name="T5" fmla="*/ 296 h 360"/>
                <a:gd name="T6" fmla="*/ 275 w 450"/>
                <a:gd name="T7" fmla="*/ 0 h 360"/>
              </a:gdLst>
              <a:ahLst/>
              <a:cxnLst>
                <a:cxn ang="0">
                  <a:pos x="T0" y="T1"/>
                </a:cxn>
                <a:cxn ang="0">
                  <a:pos x="T2" y="T3"/>
                </a:cxn>
                <a:cxn ang="0">
                  <a:pos x="T4" y="T5"/>
                </a:cxn>
                <a:cxn ang="0">
                  <a:pos x="T6" y="T7"/>
                </a:cxn>
              </a:cxnLst>
              <a:rect l="0" t="0" r="r" b="b"/>
              <a:pathLst>
                <a:path w="450" h="360">
                  <a:moveTo>
                    <a:pt x="275" y="0"/>
                  </a:moveTo>
                  <a:lnTo>
                    <a:pt x="0" y="360"/>
                  </a:lnTo>
                  <a:lnTo>
                    <a:pt x="450" y="296"/>
                  </a:lnTo>
                  <a:lnTo>
                    <a:pt x="2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34"/>
            <p:cNvSpPr>
              <a:spLocks/>
            </p:cNvSpPr>
            <p:nvPr/>
          </p:nvSpPr>
          <p:spPr bwMode="auto">
            <a:xfrm>
              <a:off x="6115050" y="2400300"/>
              <a:ext cx="500063" cy="420688"/>
            </a:xfrm>
            <a:custGeom>
              <a:avLst/>
              <a:gdLst>
                <a:gd name="T0" fmla="*/ 315 w 315"/>
                <a:gd name="T1" fmla="*/ 0 h 265"/>
                <a:gd name="T2" fmla="*/ 0 w 315"/>
                <a:gd name="T3" fmla="*/ 265 h 265"/>
                <a:gd name="T4" fmla="*/ 218 w 315"/>
                <a:gd name="T5" fmla="*/ 224 h 265"/>
                <a:gd name="T6" fmla="*/ 315 w 315"/>
                <a:gd name="T7" fmla="*/ 0 h 265"/>
              </a:gdLst>
              <a:ahLst/>
              <a:cxnLst>
                <a:cxn ang="0">
                  <a:pos x="T0" y="T1"/>
                </a:cxn>
                <a:cxn ang="0">
                  <a:pos x="T2" y="T3"/>
                </a:cxn>
                <a:cxn ang="0">
                  <a:pos x="T4" y="T5"/>
                </a:cxn>
                <a:cxn ang="0">
                  <a:pos x="T6" y="T7"/>
                </a:cxn>
              </a:cxnLst>
              <a:rect l="0" t="0" r="r" b="b"/>
              <a:pathLst>
                <a:path w="315" h="265">
                  <a:moveTo>
                    <a:pt x="315" y="0"/>
                  </a:moveTo>
                  <a:lnTo>
                    <a:pt x="0" y="265"/>
                  </a:lnTo>
                  <a:lnTo>
                    <a:pt x="218" y="224"/>
                  </a:lnTo>
                  <a:lnTo>
                    <a:pt x="315"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35"/>
            <p:cNvSpPr>
              <a:spLocks/>
            </p:cNvSpPr>
            <p:nvPr/>
          </p:nvSpPr>
          <p:spPr bwMode="auto">
            <a:xfrm>
              <a:off x="6115050" y="2400300"/>
              <a:ext cx="500063" cy="420688"/>
            </a:xfrm>
            <a:custGeom>
              <a:avLst/>
              <a:gdLst>
                <a:gd name="T0" fmla="*/ 315 w 315"/>
                <a:gd name="T1" fmla="*/ 0 h 265"/>
                <a:gd name="T2" fmla="*/ 0 w 315"/>
                <a:gd name="T3" fmla="*/ 265 h 265"/>
                <a:gd name="T4" fmla="*/ 218 w 315"/>
                <a:gd name="T5" fmla="*/ 224 h 265"/>
                <a:gd name="T6" fmla="*/ 315 w 315"/>
                <a:gd name="T7" fmla="*/ 0 h 265"/>
              </a:gdLst>
              <a:ahLst/>
              <a:cxnLst>
                <a:cxn ang="0">
                  <a:pos x="T0" y="T1"/>
                </a:cxn>
                <a:cxn ang="0">
                  <a:pos x="T2" y="T3"/>
                </a:cxn>
                <a:cxn ang="0">
                  <a:pos x="T4" y="T5"/>
                </a:cxn>
                <a:cxn ang="0">
                  <a:pos x="T6" y="T7"/>
                </a:cxn>
              </a:cxnLst>
              <a:rect l="0" t="0" r="r" b="b"/>
              <a:pathLst>
                <a:path w="315" h="265">
                  <a:moveTo>
                    <a:pt x="315" y="0"/>
                  </a:moveTo>
                  <a:lnTo>
                    <a:pt x="0" y="265"/>
                  </a:lnTo>
                  <a:lnTo>
                    <a:pt x="218" y="224"/>
                  </a:lnTo>
                  <a:lnTo>
                    <a:pt x="3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36"/>
            <p:cNvSpPr>
              <a:spLocks/>
            </p:cNvSpPr>
            <p:nvPr/>
          </p:nvSpPr>
          <p:spPr bwMode="auto">
            <a:xfrm>
              <a:off x="3060700" y="2417763"/>
              <a:ext cx="457200" cy="414338"/>
            </a:xfrm>
            <a:custGeom>
              <a:avLst/>
              <a:gdLst>
                <a:gd name="T0" fmla="*/ 288 w 288"/>
                <a:gd name="T1" fmla="*/ 0 h 261"/>
                <a:gd name="T2" fmla="*/ 40 w 288"/>
                <a:gd name="T3" fmla="*/ 15 h 261"/>
                <a:gd name="T4" fmla="*/ 0 w 288"/>
                <a:gd name="T5" fmla="*/ 261 h 261"/>
                <a:gd name="T6" fmla="*/ 288 w 288"/>
                <a:gd name="T7" fmla="*/ 0 h 261"/>
              </a:gdLst>
              <a:ahLst/>
              <a:cxnLst>
                <a:cxn ang="0">
                  <a:pos x="T0" y="T1"/>
                </a:cxn>
                <a:cxn ang="0">
                  <a:pos x="T2" y="T3"/>
                </a:cxn>
                <a:cxn ang="0">
                  <a:pos x="T4" y="T5"/>
                </a:cxn>
                <a:cxn ang="0">
                  <a:pos x="T6" y="T7"/>
                </a:cxn>
              </a:cxnLst>
              <a:rect l="0" t="0" r="r" b="b"/>
              <a:pathLst>
                <a:path w="288" h="261">
                  <a:moveTo>
                    <a:pt x="288" y="0"/>
                  </a:moveTo>
                  <a:lnTo>
                    <a:pt x="40" y="15"/>
                  </a:lnTo>
                  <a:lnTo>
                    <a:pt x="0" y="261"/>
                  </a:lnTo>
                  <a:lnTo>
                    <a:pt x="288"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37"/>
            <p:cNvSpPr>
              <a:spLocks/>
            </p:cNvSpPr>
            <p:nvPr/>
          </p:nvSpPr>
          <p:spPr bwMode="auto">
            <a:xfrm>
              <a:off x="3060700" y="2417763"/>
              <a:ext cx="457200" cy="414338"/>
            </a:xfrm>
            <a:custGeom>
              <a:avLst/>
              <a:gdLst>
                <a:gd name="T0" fmla="*/ 288 w 288"/>
                <a:gd name="T1" fmla="*/ 0 h 261"/>
                <a:gd name="T2" fmla="*/ 40 w 288"/>
                <a:gd name="T3" fmla="*/ 15 h 261"/>
                <a:gd name="T4" fmla="*/ 0 w 288"/>
                <a:gd name="T5" fmla="*/ 261 h 261"/>
                <a:gd name="T6" fmla="*/ 288 w 288"/>
                <a:gd name="T7" fmla="*/ 0 h 261"/>
              </a:gdLst>
              <a:ahLst/>
              <a:cxnLst>
                <a:cxn ang="0">
                  <a:pos x="T0" y="T1"/>
                </a:cxn>
                <a:cxn ang="0">
                  <a:pos x="T2" y="T3"/>
                </a:cxn>
                <a:cxn ang="0">
                  <a:pos x="T4" y="T5"/>
                </a:cxn>
                <a:cxn ang="0">
                  <a:pos x="T6" y="T7"/>
                </a:cxn>
              </a:cxnLst>
              <a:rect l="0" t="0" r="r" b="b"/>
              <a:pathLst>
                <a:path w="288" h="261">
                  <a:moveTo>
                    <a:pt x="288" y="0"/>
                  </a:moveTo>
                  <a:lnTo>
                    <a:pt x="40" y="15"/>
                  </a:lnTo>
                  <a:lnTo>
                    <a:pt x="0" y="261"/>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38"/>
            <p:cNvSpPr>
              <a:spLocks/>
            </p:cNvSpPr>
            <p:nvPr/>
          </p:nvSpPr>
          <p:spPr bwMode="auto">
            <a:xfrm>
              <a:off x="6103938" y="2774950"/>
              <a:ext cx="344488" cy="277813"/>
            </a:xfrm>
            <a:custGeom>
              <a:avLst/>
              <a:gdLst>
                <a:gd name="T0" fmla="*/ 217 w 217"/>
                <a:gd name="T1" fmla="*/ 0 h 175"/>
                <a:gd name="T2" fmla="*/ 0 w 217"/>
                <a:gd name="T3" fmla="*/ 40 h 175"/>
                <a:gd name="T4" fmla="*/ 73 w 217"/>
                <a:gd name="T5" fmla="*/ 175 h 175"/>
                <a:gd name="T6" fmla="*/ 217 w 217"/>
                <a:gd name="T7" fmla="*/ 0 h 175"/>
              </a:gdLst>
              <a:ahLst/>
              <a:cxnLst>
                <a:cxn ang="0">
                  <a:pos x="T0" y="T1"/>
                </a:cxn>
                <a:cxn ang="0">
                  <a:pos x="T2" y="T3"/>
                </a:cxn>
                <a:cxn ang="0">
                  <a:pos x="T4" y="T5"/>
                </a:cxn>
                <a:cxn ang="0">
                  <a:pos x="T6" y="T7"/>
                </a:cxn>
              </a:cxnLst>
              <a:rect l="0" t="0" r="r" b="b"/>
              <a:pathLst>
                <a:path w="217" h="175">
                  <a:moveTo>
                    <a:pt x="217" y="0"/>
                  </a:moveTo>
                  <a:lnTo>
                    <a:pt x="0" y="40"/>
                  </a:lnTo>
                  <a:lnTo>
                    <a:pt x="73" y="175"/>
                  </a:lnTo>
                  <a:lnTo>
                    <a:pt x="217"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39"/>
            <p:cNvSpPr>
              <a:spLocks/>
            </p:cNvSpPr>
            <p:nvPr/>
          </p:nvSpPr>
          <p:spPr bwMode="auto">
            <a:xfrm>
              <a:off x="6103938" y="2774950"/>
              <a:ext cx="344488" cy="277813"/>
            </a:xfrm>
            <a:custGeom>
              <a:avLst/>
              <a:gdLst>
                <a:gd name="T0" fmla="*/ 217 w 217"/>
                <a:gd name="T1" fmla="*/ 0 h 175"/>
                <a:gd name="T2" fmla="*/ 0 w 217"/>
                <a:gd name="T3" fmla="*/ 40 h 175"/>
                <a:gd name="T4" fmla="*/ 73 w 217"/>
                <a:gd name="T5" fmla="*/ 175 h 175"/>
                <a:gd name="T6" fmla="*/ 217 w 217"/>
                <a:gd name="T7" fmla="*/ 0 h 175"/>
              </a:gdLst>
              <a:ahLst/>
              <a:cxnLst>
                <a:cxn ang="0">
                  <a:pos x="T0" y="T1"/>
                </a:cxn>
                <a:cxn ang="0">
                  <a:pos x="T2" y="T3"/>
                </a:cxn>
                <a:cxn ang="0">
                  <a:pos x="T4" y="T5"/>
                </a:cxn>
                <a:cxn ang="0">
                  <a:pos x="T6" y="T7"/>
                </a:cxn>
              </a:cxnLst>
              <a:rect l="0" t="0" r="r" b="b"/>
              <a:pathLst>
                <a:path w="217" h="175">
                  <a:moveTo>
                    <a:pt x="217" y="0"/>
                  </a:moveTo>
                  <a:lnTo>
                    <a:pt x="0" y="40"/>
                  </a:lnTo>
                  <a:lnTo>
                    <a:pt x="73" y="175"/>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40"/>
            <p:cNvSpPr>
              <a:spLocks/>
            </p:cNvSpPr>
            <p:nvPr/>
          </p:nvSpPr>
          <p:spPr bwMode="auto">
            <a:xfrm>
              <a:off x="5738813" y="2178050"/>
              <a:ext cx="857250" cy="627063"/>
            </a:xfrm>
            <a:custGeom>
              <a:avLst/>
              <a:gdLst>
                <a:gd name="T0" fmla="*/ 0 w 540"/>
                <a:gd name="T1" fmla="*/ 0 h 395"/>
                <a:gd name="T2" fmla="*/ 225 w 540"/>
                <a:gd name="T3" fmla="*/ 395 h 395"/>
                <a:gd name="T4" fmla="*/ 540 w 540"/>
                <a:gd name="T5" fmla="*/ 130 h 395"/>
                <a:gd name="T6" fmla="*/ 0 w 540"/>
                <a:gd name="T7" fmla="*/ 0 h 395"/>
              </a:gdLst>
              <a:ahLst/>
              <a:cxnLst>
                <a:cxn ang="0">
                  <a:pos x="T0" y="T1"/>
                </a:cxn>
                <a:cxn ang="0">
                  <a:pos x="T2" y="T3"/>
                </a:cxn>
                <a:cxn ang="0">
                  <a:pos x="T4" y="T5"/>
                </a:cxn>
                <a:cxn ang="0">
                  <a:pos x="T6" y="T7"/>
                </a:cxn>
              </a:cxnLst>
              <a:rect l="0" t="0" r="r" b="b"/>
              <a:pathLst>
                <a:path w="540" h="395">
                  <a:moveTo>
                    <a:pt x="0" y="0"/>
                  </a:moveTo>
                  <a:lnTo>
                    <a:pt x="225" y="395"/>
                  </a:lnTo>
                  <a:lnTo>
                    <a:pt x="540" y="130"/>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41"/>
            <p:cNvSpPr>
              <a:spLocks/>
            </p:cNvSpPr>
            <p:nvPr/>
          </p:nvSpPr>
          <p:spPr bwMode="auto">
            <a:xfrm>
              <a:off x="5738813" y="2178050"/>
              <a:ext cx="857250" cy="627063"/>
            </a:xfrm>
            <a:custGeom>
              <a:avLst/>
              <a:gdLst>
                <a:gd name="T0" fmla="*/ 0 w 540"/>
                <a:gd name="T1" fmla="*/ 0 h 395"/>
                <a:gd name="T2" fmla="*/ 225 w 540"/>
                <a:gd name="T3" fmla="*/ 395 h 395"/>
                <a:gd name="T4" fmla="*/ 540 w 540"/>
                <a:gd name="T5" fmla="*/ 130 h 395"/>
                <a:gd name="T6" fmla="*/ 0 w 540"/>
                <a:gd name="T7" fmla="*/ 0 h 395"/>
              </a:gdLst>
              <a:ahLst/>
              <a:cxnLst>
                <a:cxn ang="0">
                  <a:pos x="T0" y="T1"/>
                </a:cxn>
                <a:cxn ang="0">
                  <a:pos x="T2" y="T3"/>
                </a:cxn>
                <a:cxn ang="0">
                  <a:pos x="T4" y="T5"/>
                </a:cxn>
                <a:cxn ang="0">
                  <a:pos x="T6" y="T7"/>
                </a:cxn>
              </a:cxnLst>
              <a:rect l="0" t="0" r="r" b="b"/>
              <a:pathLst>
                <a:path w="540" h="395">
                  <a:moveTo>
                    <a:pt x="0" y="0"/>
                  </a:moveTo>
                  <a:lnTo>
                    <a:pt x="225" y="395"/>
                  </a:lnTo>
                  <a:lnTo>
                    <a:pt x="540" y="13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42"/>
            <p:cNvSpPr>
              <a:spLocks/>
            </p:cNvSpPr>
            <p:nvPr/>
          </p:nvSpPr>
          <p:spPr bwMode="auto">
            <a:xfrm>
              <a:off x="7467600" y="3379788"/>
              <a:ext cx="115888" cy="158750"/>
            </a:xfrm>
            <a:custGeom>
              <a:avLst/>
              <a:gdLst>
                <a:gd name="T0" fmla="*/ 73 w 73"/>
                <a:gd name="T1" fmla="*/ 0 h 100"/>
                <a:gd name="T2" fmla="*/ 0 w 73"/>
                <a:gd name="T3" fmla="*/ 71 h 100"/>
                <a:gd name="T4" fmla="*/ 73 w 73"/>
                <a:gd name="T5" fmla="*/ 100 h 100"/>
                <a:gd name="T6" fmla="*/ 73 w 73"/>
                <a:gd name="T7" fmla="*/ 0 h 100"/>
              </a:gdLst>
              <a:ahLst/>
              <a:cxnLst>
                <a:cxn ang="0">
                  <a:pos x="T0" y="T1"/>
                </a:cxn>
                <a:cxn ang="0">
                  <a:pos x="T2" y="T3"/>
                </a:cxn>
                <a:cxn ang="0">
                  <a:pos x="T4" y="T5"/>
                </a:cxn>
                <a:cxn ang="0">
                  <a:pos x="T6" y="T7"/>
                </a:cxn>
              </a:cxnLst>
              <a:rect l="0" t="0" r="r" b="b"/>
              <a:pathLst>
                <a:path w="73" h="100">
                  <a:moveTo>
                    <a:pt x="73" y="0"/>
                  </a:moveTo>
                  <a:lnTo>
                    <a:pt x="0" y="71"/>
                  </a:lnTo>
                  <a:lnTo>
                    <a:pt x="73" y="100"/>
                  </a:lnTo>
                  <a:lnTo>
                    <a:pt x="73"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43"/>
            <p:cNvSpPr>
              <a:spLocks/>
            </p:cNvSpPr>
            <p:nvPr/>
          </p:nvSpPr>
          <p:spPr bwMode="auto">
            <a:xfrm>
              <a:off x="7467600" y="3379788"/>
              <a:ext cx="115888" cy="158750"/>
            </a:xfrm>
            <a:custGeom>
              <a:avLst/>
              <a:gdLst>
                <a:gd name="T0" fmla="*/ 73 w 73"/>
                <a:gd name="T1" fmla="*/ 0 h 100"/>
                <a:gd name="T2" fmla="*/ 0 w 73"/>
                <a:gd name="T3" fmla="*/ 71 h 100"/>
                <a:gd name="T4" fmla="*/ 73 w 73"/>
                <a:gd name="T5" fmla="*/ 100 h 100"/>
                <a:gd name="T6" fmla="*/ 73 w 73"/>
                <a:gd name="T7" fmla="*/ 0 h 100"/>
              </a:gdLst>
              <a:ahLst/>
              <a:cxnLst>
                <a:cxn ang="0">
                  <a:pos x="T0" y="T1"/>
                </a:cxn>
                <a:cxn ang="0">
                  <a:pos x="T2" y="T3"/>
                </a:cxn>
                <a:cxn ang="0">
                  <a:pos x="T4" y="T5"/>
                </a:cxn>
                <a:cxn ang="0">
                  <a:pos x="T6" y="T7"/>
                </a:cxn>
              </a:cxnLst>
              <a:rect l="0" t="0" r="r" b="b"/>
              <a:pathLst>
                <a:path w="73" h="100">
                  <a:moveTo>
                    <a:pt x="73" y="0"/>
                  </a:moveTo>
                  <a:lnTo>
                    <a:pt x="0" y="71"/>
                  </a:lnTo>
                  <a:lnTo>
                    <a:pt x="73" y="100"/>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44"/>
            <p:cNvSpPr>
              <a:spLocks/>
            </p:cNvSpPr>
            <p:nvPr/>
          </p:nvSpPr>
          <p:spPr bwMode="auto">
            <a:xfrm>
              <a:off x="5138738" y="3330575"/>
              <a:ext cx="457200" cy="439738"/>
            </a:xfrm>
            <a:custGeom>
              <a:avLst/>
              <a:gdLst>
                <a:gd name="T0" fmla="*/ 73 w 288"/>
                <a:gd name="T1" fmla="*/ 0 h 277"/>
                <a:gd name="T2" fmla="*/ 0 w 288"/>
                <a:gd name="T3" fmla="*/ 277 h 277"/>
                <a:gd name="T4" fmla="*/ 288 w 288"/>
                <a:gd name="T5" fmla="*/ 154 h 277"/>
                <a:gd name="T6" fmla="*/ 73 w 288"/>
                <a:gd name="T7" fmla="*/ 0 h 277"/>
              </a:gdLst>
              <a:ahLst/>
              <a:cxnLst>
                <a:cxn ang="0">
                  <a:pos x="T0" y="T1"/>
                </a:cxn>
                <a:cxn ang="0">
                  <a:pos x="T2" y="T3"/>
                </a:cxn>
                <a:cxn ang="0">
                  <a:pos x="T4" y="T5"/>
                </a:cxn>
                <a:cxn ang="0">
                  <a:pos x="T6" y="T7"/>
                </a:cxn>
              </a:cxnLst>
              <a:rect l="0" t="0" r="r" b="b"/>
              <a:pathLst>
                <a:path w="288" h="277">
                  <a:moveTo>
                    <a:pt x="73" y="0"/>
                  </a:moveTo>
                  <a:lnTo>
                    <a:pt x="0" y="277"/>
                  </a:lnTo>
                  <a:lnTo>
                    <a:pt x="288" y="154"/>
                  </a:lnTo>
                  <a:lnTo>
                    <a:pt x="73" y="0"/>
                  </a:lnTo>
                  <a:close/>
                </a:path>
              </a:pathLst>
            </a:cu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45"/>
            <p:cNvSpPr>
              <a:spLocks/>
            </p:cNvSpPr>
            <p:nvPr/>
          </p:nvSpPr>
          <p:spPr bwMode="auto">
            <a:xfrm>
              <a:off x="5138738" y="3330575"/>
              <a:ext cx="457200" cy="439738"/>
            </a:xfrm>
            <a:custGeom>
              <a:avLst/>
              <a:gdLst>
                <a:gd name="T0" fmla="*/ 73 w 288"/>
                <a:gd name="T1" fmla="*/ 0 h 277"/>
                <a:gd name="T2" fmla="*/ 0 w 288"/>
                <a:gd name="T3" fmla="*/ 277 h 277"/>
                <a:gd name="T4" fmla="*/ 288 w 288"/>
                <a:gd name="T5" fmla="*/ 154 h 277"/>
                <a:gd name="T6" fmla="*/ 73 w 288"/>
                <a:gd name="T7" fmla="*/ 0 h 277"/>
              </a:gdLst>
              <a:ahLst/>
              <a:cxnLst>
                <a:cxn ang="0">
                  <a:pos x="T0" y="T1"/>
                </a:cxn>
                <a:cxn ang="0">
                  <a:pos x="T2" y="T3"/>
                </a:cxn>
                <a:cxn ang="0">
                  <a:pos x="T4" y="T5"/>
                </a:cxn>
                <a:cxn ang="0">
                  <a:pos x="T6" y="T7"/>
                </a:cxn>
              </a:cxnLst>
              <a:rect l="0" t="0" r="r" b="b"/>
              <a:pathLst>
                <a:path w="288" h="277">
                  <a:moveTo>
                    <a:pt x="73" y="0"/>
                  </a:moveTo>
                  <a:lnTo>
                    <a:pt x="0" y="277"/>
                  </a:lnTo>
                  <a:lnTo>
                    <a:pt x="288" y="154"/>
                  </a:lnTo>
                  <a:lnTo>
                    <a:pt x="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46"/>
            <p:cNvSpPr>
              <a:spLocks/>
            </p:cNvSpPr>
            <p:nvPr/>
          </p:nvSpPr>
          <p:spPr bwMode="auto">
            <a:xfrm>
              <a:off x="5656263" y="3098800"/>
              <a:ext cx="635000" cy="612775"/>
            </a:xfrm>
            <a:custGeom>
              <a:avLst/>
              <a:gdLst>
                <a:gd name="T0" fmla="*/ 343 w 400"/>
                <a:gd name="T1" fmla="*/ 0 h 386"/>
                <a:gd name="T2" fmla="*/ 0 w 400"/>
                <a:gd name="T3" fmla="*/ 296 h 386"/>
                <a:gd name="T4" fmla="*/ 400 w 400"/>
                <a:gd name="T5" fmla="*/ 386 h 386"/>
                <a:gd name="T6" fmla="*/ 343 w 400"/>
                <a:gd name="T7" fmla="*/ 0 h 386"/>
              </a:gdLst>
              <a:ahLst/>
              <a:cxnLst>
                <a:cxn ang="0">
                  <a:pos x="T0" y="T1"/>
                </a:cxn>
                <a:cxn ang="0">
                  <a:pos x="T2" y="T3"/>
                </a:cxn>
                <a:cxn ang="0">
                  <a:pos x="T4" y="T5"/>
                </a:cxn>
                <a:cxn ang="0">
                  <a:pos x="T6" y="T7"/>
                </a:cxn>
              </a:cxnLst>
              <a:rect l="0" t="0" r="r" b="b"/>
              <a:pathLst>
                <a:path w="400" h="386">
                  <a:moveTo>
                    <a:pt x="343" y="0"/>
                  </a:moveTo>
                  <a:lnTo>
                    <a:pt x="0" y="296"/>
                  </a:lnTo>
                  <a:lnTo>
                    <a:pt x="400" y="386"/>
                  </a:lnTo>
                  <a:lnTo>
                    <a:pt x="343"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47"/>
            <p:cNvSpPr>
              <a:spLocks/>
            </p:cNvSpPr>
            <p:nvPr/>
          </p:nvSpPr>
          <p:spPr bwMode="auto">
            <a:xfrm>
              <a:off x="5656263" y="3098800"/>
              <a:ext cx="635000" cy="612775"/>
            </a:xfrm>
            <a:custGeom>
              <a:avLst/>
              <a:gdLst>
                <a:gd name="T0" fmla="*/ 343 w 400"/>
                <a:gd name="T1" fmla="*/ 0 h 386"/>
                <a:gd name="T2" fmla="*/ 0 w 400"/>
                <a:gd name="T3" fmla="*/ 296 h 386"/>
                <a:gd name="T4" fmla="*/ 400 w 400"/>
                <a:gd name="T5" fmla="*/ 386 h 386"/>
                <a:gd name="T6" fmla="*/ 343 w 400"/>
                <a:gd name="T7" fmla="*/ 0 h 386"/>
              </a:gdLst>
              <a:ahLst/>
              <a:cxnLst>
                <a:cxn ang="0">
                  <a:pos x="T0" y="T1"/>
                </a:cxn>
                <a:cxn ang="0">
                  <a:pos x="T2" y="T3"/>
                </a:cxn>
                <a:cxn ang="0">
                  <a:pos x="T4" y="T5"/>
                </a:cxn>
                <a:cxn ang="0">
                  <a:pos x="T6" y="T7"/>
                </a:cxn>
              </a:cxnLst>
              <a:rect l="0" t="0" r="r" b="b"/>
              <a:pathLst>
                <a:path w="400" h="386">
                  <a:moveTo>
                    <a:pt x="343" y="0"/>
                  </a:moveTo>
                  <a:lnTo>
                    <a:pt x="0" y="296"/>
                  </a:lnTo>
                  <a:lnTo>
                    <a:pt x="400" y="386"/>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48"/>
            <p:cNvSpPr>
              <a:spLocks/>
            </p:cNvSpPr>
            <p:nvPr/>
          </p:nvSpPr>
          <p:spPr bwMode="auto">
            <a:xfrm>
              <a:off x="4281488" y="561975"/>
              <a:ext cx="349250" cy="819150"/>
            </a:xfrm>
            <a:custGeom>
              <a:avLst/>
              <a:gdLst>
                <a:gd name="T0" fmla="*/ 220 w 220"/>
                <a:gd name="T1" fmla="*/ 0 h 516"/>
                <a:gd name="T2" fmla="*/ 0 w 220"/>
                <a:gd name="T3" fmla="*/ 374 h 516"/>
                <a:gd name="T4" fmla="*/ 203 w 220"/>
                <a:gd name="T5" fmla="*/ 516 h 516"/>
                <a:gd name="T6" fmla="*/ 220 w 220"/>
                <a:gd name="T7" fmla="*/ 0 h 516"/>
              </a:gdLst>
              <a:ahLst/>
              <a:cxnLst>
                <a:cxn ang="0">
                  <a:pos x="T0" y="T1"/>
                </a:cxn>
                <a:cxn ang="0">
                  <a:pos x="T2" y="T3"/>
                </a:cxn>
                <a:cxn ang="0">
                  <a:pos x="T4" y="T5"/>
                </a:cxn>
                <a:cxn ang="0">
                  <a:pos x="T6" y="T7"/>
                </a:cxn>
              </a:cxnLst>
              <a:rect l="0" t="0" r="r" b="b"/>
              <a:pathLst>
                <a:path w="220" h="516">
                  <a:moveTo>
                    <a:pt x="220" y="0"/>
                  </a:moveTo>
                  <a:lnTo>
                    <a:pt x="0" y="374"/>
                  </a:lnTo>
                  <a:lnTo>
                    <a:pt x="203" y="516"/>
                  </a:lnTo>
                  <a:lnTo>
                    <a:pt x="220" y="0"/>
                  </a:lnTo>
                  <a:close/>
                </a:path>
              </a:pathLst>
            </a:custGeom>
            <a:solidFill>
              <a:srgbClr val="EAE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50"/>
            <p:cNvSpPr>
              <a:spLocks/>
            </p:cNvSpPr>
            <p:nvPr/>
          </p:nvSpPr>
          <p:spPr bwMode="auto">
            <a:xfrm>
              <a:off x="3143250" y="3841750"/>
              <a:ext cx="800100" cy="458788"/>
            </a:xfrm>
            <a:custGeom>
              <a:avLst/>
              <a:gdLst>
                <a:gd name="T0" fmla="*/ 0 w 504"/>
                <a:gd name="T1" fmla="*/ 0 h 289"/>
                <a:gd name="T2" fmla="*/ 151 w 504"/>
                <a:gd name="T3" fmla="*/ 289 h 289"/>
                <a:gd name="T4" fmla="*/ 504 w 504"/>
                <a:gd name="T5" fmla="*/ 123 h 289"/>
                <a:gd name="T6" fmla="*/ 0 w 504"/>
                <a:gd name="T7" fmla="*/ 0 h 289"/>
              </a:gdLst>
              <a:ahLst/>
              <a:cxnLst>
                <a:cxn ang="0">
                  <a:pos x="T0" y="T1"/>
                </a:cxn>
                <a:cxn ang="0">
                  <a:pos x="T2" y="T3"/>
                </a:cxn>
                <a:cxn ang="0">
                  <a:pos x="T4" y="T5"/>
                </a:cxn>
                <a:cxn ang="0">
                  <a:pos x="T6" y="T7"/>
                </a:cxn>
              </a:cxnLst>
              <a:rect l="0" t="0" r="r" b="b"/>
              <a:pathLst>
                <a:path w="504" h="289">
                  <a:moveTo>
                    <a:pt x="0" y="0"/>
                  </a:moveTo>
                  <a:lnTo>
                    <a:pt x="151" y="289"/>
                  </a:lnTo>
                  <a:lnTo>
                    <a:pt x="504" y="123"/>
                  </a:lnTo>
                  <a:lnTo>
                    <a:pt x="0"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51"/>
            <p:cNvSpPr>
              <a:spLocks/>
            </p:cNvSpPr>
            <p:nvPr/>
          </p:nvSpPr>
          <p:spPr bwMode="auto">
            <a:xfrm>
              <a:off x="3143250" y="3841750"/>
              <a:ext cx="800100" cy="458788"/>
            </a:xfrm>
            <a:custGeom>
              <a:avLst/>
              <a:gdLst>
                <a:gd name="T0" fmla="*/ 0 w 504"/>
                <a:gd name="T1" fmla="*/ 0 h 289"/>
                <a:gd name="T2" fmla="*/ 151 w 504"/>
                <a:gd name="T3" fmla="*/ 289 h 289"/>
                <a:gd name="T4" fmla="*/ 504 w 504"/>
                <a:gd name="T5" fmla="*/ 123 h 289"/>
                <a:gd name="T6" fmla="*/ 0 w 504"/>
                <a:gd name="T7" fmla="*/ 0 h 289"/>
              </a:gdLst>
              <a:ahLst/>
              <a:cxnLst>
                <a:cxn ang="0">
                  <a:pos x="T0" y="T1"/>
                </a:cxn>
                <a:cxn ang="0">
                  <a:pos x="T2" y="T3"/>
                </a:cxn>
                <a:cxn ang="0">
                  <a:pos x="T4" y="T5"/>
                </a:cxn>
                <a:cxn ang="0">
                  <a:pos x="T6" y="T7"/>
                </a:cxn>
              </a:cxnLst>
              <a:rect l="0" t="0" r="r" b="b"/>
              <a:pathLst>
                <a:path w="504" h="289">
                  <a:moveTo>
                    <a:pt x="0" y="0"/>
                  </a:moveTo>
                  <a:lnTo>
                    <a:pt x="151" y="289"/>
                  </a:lnTo>
                  <a:lnTo>
                    <a:pt x="504" y="12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52"/>
            <p:cNvSpPr>
              <a:spLocks/>
            </p:cNvSpPr>
            <p:nvPr/>
          </p:nvSpPr>
          <p:spPr bwMode="auto">
            <a:xfrm>
              <a:off x="2805113" y="3673475"/>
              <a:ext cx="285750" cy="258763"/>
            </a:xfrm>
            <a:custGeom>
              <a:avLst/>
              <a:gdLst>
                <a:gd name="T0" fmla="*/ 0 w 180"/>
                <a:gd name="T1" fmla="*/ 0 h 163"/>
                <a:gd name="T2" fmla="*/ 0 w 180"/>
                <a:gd name="T3" fmla="*/ 163 h 163"/>
                <a:gd name="T4" fmla="*/ 180 w 180"/>
                <a:gd name="T5" fmla="*/ 95 h 163"/>
                <a:gd name="T6" fmla="*/ 0 w 180"/>
                <a:gd name="T7" fmla="*/ 0 h 163"/>
              </a:gdLst>
              <a:ahLst/>
              <a:cxnLst>
                <a:cxn ang="0">
                  <a:pos x="T0" y="T1"/>
                </a:cxn>
                <a:cxn ang="0">
                  <a:pos x="T2" y="T3"/>
                </a:cxn>
                <a:cxn ang="0">
                  <a:pos x="T4" y="T5"/>
                </a:cxn>
                <a:cxn ang="0">
                  <a:pos x="T6" y="T7"/>
                </a:cxn>
              </a:cxnLst>
              <a:rect l="0" t="0" r="r" b="b"/>
              <a:pathLst>
                <a:path w="180" h="163">
                  <a:moveTo>
                    <a:pt x="0" y="0"/>
                  </a:moveTo>
                  <a:lnTo>
                    <a:pt x="0" y="163"/>
                  </a:lnTo>
                  <a:lnTo>
                    <a:pt x="180" y="95"/>
                  </a:lnTo>
                  <a:lnTo>
                    <a:pt x="0" y="0"/>
                  </a:lnTo>
                  <a:close/>
                </a:path>
              </a:pathLst>
            </a:custGeom>
            <a:solidFill>
              <a:srgbClr val="D5D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53"/>
            <p:cNvSpPr>
              <a:spLocks/>
            </p:cNvSpPr>
            <p:nvPr/>
          </p:nvSpPr>
          <p:spPr bwMode="auto">
            <a:xfrm>
              <a:off x="2805113" y="3673475"/>
              <a:ext cx="285750" cy="258763"/>
            </a:xfrm>
            <a:custGeom>
              <a:avLst/>
              <a:gdLst>
                <a:gd name="T0" fmla="*/ 0 w 180"/>
                <a:gd name="T1" fmla="*/ 0 h 163"/>
                <a:gd name="T2" fmla="*/ 0 w 180"/>
                <a:gd name="T3" fmla="*/ 163 h 163"/>
                <a:gd name="T4" fmla="*/ 180 w 180"/>
                <a:gd name="T5" fmla="*/ 95 h 163"/>
                <a:gd name="T6" fmla="*/ 0 w 180"/>
                <a:gd name="T7" fmla="*/ 0 h 163"/>
              </a:gdLst>
              <a:ahLst/>
              <a:cxnLst>
                <a:cxn ang="0">
                  <a:pos x="T0" y="T1"/>
                </a:cxn>
                <a:cxn ang="0">
                  <a:pos x="T2" y="T3"/>
                </a:cxn>
                <a:cxn ang="0">
                  <a:pos x="T4" y="T5"/>
                </a:cxn>
                <a:cxn ang="0">
                  <a:pos x="T6" y="T7"/>
                </a:cxn>
              </a:cxnLst>
              <a:rect l="0" t="0" r="r" b="b"/>
              <a:pathLst>
                <a:path w="180" h="163">
                  <a:moveTo>
                    <a:pt x="0" y="0"/>
                  </a:moveTo>
                  <a:lnTo>
                    <a:pt x="0" y="163"/>
                  </a:lnTo>
                  <a:lnTo>
                    <a:pt x="180" y="9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54"/>
            <p:cNvSpPr>
              <a:spLocks/>
            </p:cNvSpPr>
            <p:nvPr/>
          </p:nvSpPr>
          <p:spPr bwMode="auto">
            <a:xfrm>
              <a:off x="2805113" y="3849688"/>
              <a:ext cx="292100" cy="777875"/>
            </a:xfrm>
            <a:custGeom>
              <a:avLst/>
              <a:gdLst>
                <a:gd name="T0" fmla="*/ 184 w 184"/>
                <a:gd name="T1" fmla="*/ 0 h 490"/>
                <a:gd name="T2" fmla="*/ 0 w 184"/>
                <a:gd name="T3" fmla="*/ 73 h 490"/>
                <a:gd name="T4" fmla="*/ 0 w 184"/>
                <a:gd name="T5" fmla="*/ 178 h 490"/>
                <a:gd name="T6" fmla="*/ 64 w 184"/>
                <a:gd name="T7" fmla="*/ 490 h 490"/>
                <a:gd name="T8" fmla="*/ 184 w 184"/>
                <a:gd name="T9" fmla="*/ 0 h 490"/>
              </a:gdLst>
              <a:ahLst/>
              <a:cxnLst>
                <a:cxn ang="0">
                  <a:pos x="T0" y="T1"/>
                </a:cxn>
                <a:cxn ang="0">
                  <a:pos x="T2" y="T3"/>
                </a:cxn>
                <a:cxn ang="0">
                  <a:pos x="T4" y="T5"/>
                </a:cxn>
                <a:cxn ang="0">
                  <a:pos x="T6" y="T7"/>
                </a:cxn>
                <a:cxn ang="0">
                  <a:pos x="T8" y="T9"/>
                </a:cxn>
              </a:cxnLst>
              <a:rect l="0" t="0" r="r" b="b"/>
              <a:pathLst>
                <a:path w="184" h="490">
                  <a:moveTo>
                    <a:pt x="184" y="0"/>
                  </a:moveTo>
                  <a:lnTo>
                    <a:pt x="0" y="73"/>
                  </a:lnTo>
                  <a:lnTo>
                    <a:pt x="0" y="178"/>
                  </a:lnTo>
                  <a:lnTo>
                    <a:pt x="64" y="490"/>
                  </a:lnTo>
                  <a:lnTo>
                    <a:pt x="184" y="0"/>
                  </a:lnTo>
                  <a:close/>
                </a:path>
              </a:pathLst>
            </a:custGeom>
            <a:solidFill>
              <a:srgbClr val="CDCE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55"/>
            <p:cNvSpPr>
              <a:spLocks/>
            </p:cNvSpPr>
            <p:nvPr/>
          </p:nvSpPr>
          <p:spPr bwMode="auto">
            <a:xfrm>
              <a:off x="2805113" y="3849688"/>
              <a:ext cx="292100" cy="777875"/>
            </a:xfrm>
            <a:custGeom>
              <a:avLst/>
              <a:gdLst>
                <a:gd name="T0" fmla="*/ 184 w 184"/>
                <a:gd name="T1" fmla="*/ 0 h 490"/>
                <a:gd name="T2" fmla="*/ 0 w 184"/>
                <a:gd name="T3" fmla="*/ 73 h 490"/>
                <a:gd name="T4" fmla="*/ 0 w 184"/>
                <a:gd name="T5" fmla="*/ 178 h 490"/>
                <a:gd name="T6" fmla="*/ 64 w 184"/>
                <a:gd name="T7" fmla="*/ 490 h 490"/>
                <a:gd name="T8" fmla="*/ 184 w 184"/>
                <a:gd name="T9" fmla="*/ 0 h 490"/>
              </a:gdLst>
              <a:ahLst/>
              <a:cxnLst>
                <a:cxn ang="0">
                  <a:pos x="T0" y="T1"/>
                </a:cxn>
                <a:cxn ang="0">
                  <a:pos x="T2" y="T3"/>
                </a:cxn>
                <a:cxn ang="0">
                  <a:pos x="T4" y="T5"/>
                </a:cxn>
                <a:cxn ang="0">
                  <a:pos x="T6" y="T7"/>
                </a:cxn>
                <a:cxn ang="0">
                  <a:pos x="T8" y="T9"/>
                </a:cxn>
              </a:cxnLst>
              <a:rect l="0" t="0" r="r" b="b"/>
              <a:pathLst>
                <a:path w="184" h="490">
                  <a:moveTo>
                    <a:pt x="184" y="0"/>
                  </a:moveTo>
                  <a:lnTo>
                    <a:pt x="0" y="73"/>
                  </a:lnTo>
                  <a:lnTo>
                    <a:pt x="0" y="178"/>
                  </a:lnTo>
                  <a:lnTo>
                    <a:pt x="64" y="490"/>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56"/>
            <p:cNvSpPr>
              <a:spLocks/>
            </p:cNvSpPr>
            <p:nvPr/>
          </p:nvSpPr>
          <p:spPr bwMode="auto">
            <a:xfrm>
              <a:off x="2921000" y="3860800"/>
              <a:ext cx="431800" cy="774700"/>
            </a:xfrm>
            <a:custGeom>
              <a:avLst/>
              <a:gdLst>
                <a:gd name="T0" fmla="*/ 123 w 272"/>
                <a:gd name="T1" fmla="*/ 0 h 488"/>
                <a:gd name="T2" fmla="*/ 0 w 272"/>
                <a:gd name="T3" fmla="*/ 488 h 488"/>
                <a:gd name="T4" fmla="*/ 272 w 272"/>
                <a:gd name="T5" fmla="*/ 289 h 488"/>
                <a:gd name="T6" fmla="*/ 123 w 272"/>
                <a:gd name="T7" fmla="*/ 0 h 488"/>
              </a:gdLst>
              <a:ahLst/>
              <a:cxnLst>
                <a:cxn ang="0">
                  <a:pos x="T0" y="T1"/>
                </a:cxn>
                <a:cxn ang="0">
                  <a:pos x="T2" y="T3"/>
                </a:cxn>
                <a:cxn ang="0">
                  <a:pos x="T4" y="T5"/>
                </a:cxn>
                <a:cxn ang="0">
                  <a:pos x="T6" y="T7"/>
                </a:cxn>
              </a:cxnLst>
              <a:rect l="0" t="0" r="r" b="b"/>
              <a:pathLst>
                <a:path w="272" h="488">
                  <a:moveTo>
                    <a:pt x="123" y="0"/>
                  </a:moveTo>
                  <a:lnTo>
                    <a:pt x="0" y="488"/>
                  </a:lnTo>
                  <a:lnTo>
                    <a:pt x="272" y="289"/>
                  </a:lnTo>
                  <a:lnTo>
                    <a:pt x="123"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57"/>
            <p:cNvSpPr>
              <a:spLocks/>
            </p:cNvSpPr>
            <p:nvPr/>
          </p:nvSpPr>
          <p:spPr bwMode="auto">
            <a:xfrm>
              <a:off x="2921000" y="3860800"/>
              <a:ext cx="431800" cy="774700"/>
            </a:xfrm>
            <a:custGeom>
              <a:avLst/>
              <a:gdLst>
                <a:gd name="T0" fmla="*/ 123 w 272"/>
                <a:gd name="T1" fmla="*/ 0 h 488"/>
                <a:gd name="T2" fmla="*/ 0 w 272"/>
                <a:gd name="T3" fmla="*/ 488 h 488"/>
                <a:gd name="T4" fmla="*/ 272 w 272"/>
                <a:gd name="T5" fmla="*/ 289 h 488"/>
                <a:gd name="T6" fmla="*/ 123 w 272"/>
                <a:gd name="T7" fmla="*/ 0 h 488"/>
              </a:gdLst>
              <a:ahLst/>
              <a:cxnLst>
                <a:cxn ang="0">
                  <a:pos x="T0" y="T1"/>
                </a:cxn>
                <a:cxn ang="0">
                  <a:pos x="T2" y="T3"/>
                </a:cxn>
                <a:cxn ang="0">
                  <a:pos x="T4" y="T5"/>
                </a:cxn>
                <a:cxn ang="0">
                  <a:pos x="T6" y="T7"/>
                </a:cxn>
              </a:cxnLst>
              <a:rect l="0" t="0" r="r" b="b"/>
              <a:pathLst>
                <a:path w="272" h="488">
                  <a:moveTo>
                    <a:pt x="123" y="0"/>
                  </a:moveTo>
                  <a:lnTo>
                    <a:pt x="0" y="488"/>
                  </a:lnTo>
                  <a:lnTo>
                    <a:pt x="272" y="289"/>
                  </a:lnTo>
                  <a:lnTo>
                    <a:pt x="1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58"/>
            <p:cNvSpPr>
              <a:spLocks/>
            </p:cNvSpPr>
            <p:nvPr/>
          </p:nvSpPr>
          <p:spPr bwMode="auto">
            <a:xfrm>
              <a:off x="2805113" y="4248150"/>
              <a:ext cx="79375" cy="398463"/>
            </a:xfrm>
            <a:custGeom>
              <a:avLst/>
              <a:gdLst>
                <a:gd name="T0" fmla="*/ 0 w 50"/>
                <a:gd name="T1" fmla="*/ 0 h 251"/>
                <a:gd name="T2" fmla="*/ 0 w 50"/>
                <a:gd name="T3" fmla="*/ 234 h 251"/>
                <a:gd name="T4" fmla="*/ 50 w 50"/>
                <a:gd name="T5" fmla="*/ 251 h 251"/>
                <a:gd name="T6" fmla="*/ 0 w 50"/>
                <a:gd name="T7" fmla="*/ 0 h 251"/>
              </a:gdLst>
              <a:ahLst/>
              <a:cxnLst>
                <a:cxn ang="0">
                  <a:pos x="T0" y="T1"/>
                </a:cxn>
                <a:cxn ang="0">
                  <a:pos x="T2" y="T3"/>
                </a:cxn>
                <a:cxn ang="0">
                  <a:pos x="T4" y="T5"/>
                </a:cxn>
                <a:cxn ang="0">
                  <a:pos x="T6" y="T7"/>
                </a:cxn>
              </a:cxnLst>
              <a:rect l="0" t="0" r="r" b="b"/>
              <a:pathLst>
                <a:path w="50" h="251">
                  <a:moveTo>
                    <a:pt x="0" y="0"/>
                  </a:moveTo>
                  <a:lnTo>
                    <a:pt x="0" y="234"/>
                  </a:lnTo>
                  <a:lnTo>
                    <a:pt x="50" y="251"/>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59"/>
            <p:cNvSpPr>
              <a:spLocks/>
            </p:cNvSpPr>
            <p:nvPr/>
          </p:nvSpPr>
          <p:spPr bwMode="auto">
            <a:xfrm>
              <a:off x="2805113" y="4248150"/>
              <a:ext cx="79375" cy="398463"/>
            </a:xfrm>
            <a:custGeom>
              <a:avLst/>
              <a:gdLst>
                <a:gd name="T0" fmla="*/ 0 w 50"/>
                <a:gd name="T1" fmla="*/ 0 h 251"/>
                <a:gd name="T2" fmla="*/ 0 w 50"/>
                <a:gd name="T3" fmla="*/ 234 h 251"/>
                <a:gd name="T4" fmla="*/ 50 w 50"/>
                <a:gd name="T5" fmla="*/ 251 h 251"/>
                <a:gd name="T6" fmla="*/ 0 w 50"/>
                <a:gd name="T7" fmla="*/ 0 h 251"/>
              </a:gdLst>
              <a:ahLst/>
              <a:cxnLst>
                <a:cxn ang="0">
                  <a:pos x="T0" y="T1"/>
                </a:cxn>
                <a:cxn ang="0">
                  <a:pos x="T2" y="T3"/>
                </a:cxn>
                <a:cxn ang="0">
                  <a:pos x="T4" y="T5"/>
                </a:cxn>
                <a:cxn ang="0">
                  <a:pos x="T6" y="T7"/>
                </a:cxn>
              </a:cxnLst>
              <a:rect l="0" t="0" r="r" b="b"/>
              <a:pathLst>
                <a:path w="50" h="251">
                  <a:moveTo>
                    <a:pt x="0" y="0"/>
                  </a:moveTo>
                  <a:lnTo>
                    <a:pt x="0" y="234"/>
                  </a:lnTo>
                  <a:lnTo>
                    <a:pt x="50" y="25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60"/>
            <p:cNvSpPr>
              <a:spLocks/>
            </p:cNvSpPr>
            <p:nvPr/>
          </p:nvSpPr>
          <p:spPr bwMode="auto">
            <a:xfrm>
              <a:off x="6491288" y="588963"/>
              <a:ext cx="566738" cy="393700"/>
            </a:xfrm>
            <a:custGeom>
              <a:avLst/>
              <a:gdLst>
                <a:gd name="T0" fmla="*/ 357 w 357"/>
                <a:gd name="T1" fmla="*/ 0 h 248"/>
                <a:gd name="T2" fmla="*/ 0 w 357"/>
                <a:gd name="T3" fmla="*/ 225 h 248"/>
                <a:gd name="T4" fmla="*/ 196 w 357"/>
                <a:gd name="T5" fmla="*/ 248 h 248"/>
                <a:gd name="T6" fmla="*/ 357 w 357"/>
                <a:gd name="T7" fmla="*/ 0 h 248"/>
              </a:gdLst>
              <a:ahLst/>
              <a:cxnLst>
                <a:cxn ang="0">
                  <a:pos x="T0" y="T1"/>
                </a:cxn>
                <a:cxn ang="0">
                  <a:pos x="T2" y="T3"/>
                </a:cxn>
                <a:cxn ang="0">
                  <a:pos x="T4" y="T5"/>
                </a:cxn>
                <a:cxn ang="0">
                  <a:pos x="T6" y="T7"/>
                </a:cxn>
              </a:cxnLst>
              <a:rect l="0" t="0" r="r" b="b"/>
              <a:pathLst>
                <a:path w="357" h="248">
                  <a:moveTo>
                    <a:pt x="357" y="0"/>
                  </a:moveTo>
                  <a:lnTo>
                    <a:pt x="0" y="225"/>
                  </a:lnTo>
                  <a:lnTo>
                    <a:pt x="196" y="248"/>
                  </a:lnTo>
                  <a:lnTo>
                    <a:pt x="357" y="0"/>
                  </a:lnTo>
                  <a:close/>
                </a:path>
              </a:pathLst>
            </a:custGeom>
            <a:solidFill>
              <a:srgbClr val="ECE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1"/>
            <p:cNvSpPr>
              <a:spLocks/>
            </p:cNvSpPr>
            <p:nvPr/>
          </p:nvSpPr>
          <p:spPr bwMode="auto">
            <a:xfrm>
              <a:off x="6491288" y="588963"/>
              <a:ext cx="566738" cy="393700"/>
            </a:xfrm>
            <a:custGeom>
              <a:avLst/>
              <a:gdLst>
                <a:gd name="T0" fmla="*/ 357 w 357"/>
                <a:gd name="T1" fmla="*/ 0 h 248"/>
                <a:gd name="T2" fmla="*/ 0 w 357"/>
                <a:gd name="T3" fmla="*/ 225 h 248"/>
                <a:gd name="T4" fmla="*/ 196 w 357"/>
                <a:gd name="T5" fmla="*/ 248 h 248"/>
                <a:gd name="T6" fmla="*/ 357 w 357"/>
                <a:gd name="T7" fmla="*/ 0 h 248"/>
              </a:gdLst>
              <a:ahLst/>
              <a:cxnLst>
                <a:cxn ang="0">
                  <a:pos x="T0" y="T1"/>
                </a:cxn>
                <a:cxn ang="0">
                  <a:pos x="T2" y="T3"/>
                </a:cxn>
                <a:cxn ang="0">
                  <a:pos x="T4" y="T5"/>
                </a:cxn>
                <a:cxn ang="0">
                  <a:pos x="T6" y="T7"/>
                </a:cxn>
              </a:cxnLst>
              <a:rect l="0" t="0" r="r" b="b"/>
              <a:pathLst>
                <a:path w="357" h="248">
                  <a:moveTo>
                    <a:pt x="357" y="0"/>
                  </a:moveTo>
                  <a:lnTo>
                    <a:pt x="0" y="225"/>
                  </a:lnTo>
                  <a:lnTo>
                    <a:pt x="196" y="248"/>
                  </a:lnTo>
                  <a:lnTo>
                    <a:pt x="3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2"/>
            <p:cNvSpPr>
              <a:spLocks/>
            </p:cNvSpPr>
            <p:nvPr/>
          </p:nvSpPr>
          <p:spPr bwMode="auto">
            <a:xfrm>
              <a:off x="6829425" y="588963"/>
              <a:ext cx="615950" cy="393700"/>
            </a:xfrm>
            <a:custGeom>
              <a:avLst/>
              <a:gdLst>
                <a:gd name="T0" fmla="*/ 160 w 388"/>
                <a:gd name="T1" fmla="*/ 0 h 248"/>
                <a:gd name="T2" fmla="*/ 0 w 388"/>
                <a:gd name="T3" fmla="*/ 248 h 248"/>
                <a:gd name="T4" fmla="*/ 388 w 388"/>
                <a:gd name="T5" fmla="*/ 239 h 248"/>
                <a:gd name="T6" fmla="*/ 160 w 388"/>
                <a:gd name="T7" fmla="*/ 0 h 248"/>
              </a:gdLst>
              <a:ahLst/>
              <a:cxnLst>
                <a:cxn ang="0">
                  <a:pos x="T0" y="T1"/>
                </a:cxn>
                <a:cxn ang="0">
                  <a:pos x="T2" y="T3"/>
                </a:cxn>
                <a:cxn ang="0">
                  <a:pos x="T4" y="T5"/>
                </a:cxn>
                <a:cxn ang="0">
                  <a:pos x="T6" y="T7"/>
                </a:cxn>
              </a:cxnLst>
              <a:rect l="0" t="0" r="r" b="b"/>
              <a:pathLst>
                <a:path w="388" h="248">
                  <a:moveTo>
                    <a:pt x="160" y="0"/>
                  </a:moveTo>
                  <a:lnTo>
                    <a:pt x="0" y="248"/>
                  </a:lnTo>
                  <a:lnTo>
                    <a:pt x="388" y="239"/>
                  </a:lnTo>
                  <a:lnTo>
                    <a:pt x="160" y="0"/>
                  </a:lnTo>
                  <a:close/>
                </a:path>
              </a:pathLst>
            </a:custGeom>
            <a:solidFill>
              <a:srgbClr val="E5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3"/>
            <p:cNvSpPr>
              <a:spLocks/>
            </p:cNvSpPr>
            <p:nvPr/>
          </p:nvSpPr>
          <p:spPr bwMode="auto">
            <a:xfrm>
              <a:off x="6829425" y="588963"/>
              <a:ext cx="615950" cy="393700"/>
            </a:xfrm>
            <a:custGeom>
              <a:avLst/>
              <a:gdLst>
                <a:gd name="T0" fmla="*/ 160 w 388"/>
                <a:gd name="T1" fmla="*/ 0 h 248"/>
                <a:gd name="T2" fmla="*/ 0 w 388"/>
                <a:gd name="T3" fmla="*/ 248 h 248"/>
                <a:gd name="T4" fmla="*/ 388 w 388"/>
                <a:gd name="T5" fmla="*/ 239 h 248"/>
                <a:gd name="T6" fmla="*/ 160 w 388"/>
                <a:gd name="T7" fmla="*/ 0 h 248"/>
              </a:gdLst>
              <a:ahLst/>
              <a:cxnLst>
                <a:cxn ang="0">
                  <a:pos x="T0" y="T1"/>
                </a:cxn>
                <a:cxn ang="0">
                  <a:pos x="T2" y="T3"/>
                </a:cxn>
                <a:cxn ang="0">
                  <a:pos x="T4" y="T5"/>
                </a:cxn>
                <a:cxn ang="0">
                  <a:pos x="T6" y="T7"/>
                </a:cxn>
              </a:cxnLst>
              <a:rect l="0" t="0" r="r" b="b"/>
              <a:pathLst>
                <a:path w="388" h="248">
                  <a:moveTo>
                    <a:pt x="160" y="0"/>
                  </a:moveTo>
                  <a:lnTo>
                    <a:pt x="0" y="248"/>
                  </a:lnTo>
                  <a:lnTo>
                    <a:pt x="388" y="239"/>
                  </a:lnTo>
                  <a:lnTo>
                    <a:pt x="1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64"/>
            <p:cNvSpPr>
              <a:spLocks/>
            </p:cNvSpPr>
            <p:nvPr/>
          </p:nvSpPr>
          <p:spPr bwMode="auto">
            <a:xfrm>
              <a:off x="7107238" y="569913"/>
              <a:ext cx="476250" cy="387350"/>
            </a:xfrm>
            <a:custGeom>
              <a:avLst/>
              <a:gdLst>
                <a:gd name="T0" fmla="*/ 300 w 300"/>
                <a:gd name="T1" fmla="*/ 0 h 244"/>
                <a:gd name="T2" fmla="*/ 0 w 300"/>
                <a:gd name="T3" fmla="*/ 5 h 244"/>
                <a:gd name="T4" fmla="*/ 227 w 300"/>
                <a:gd name="T5" fmla="*/ 244 h 244"/>
                <a:gd name="T6" fmla="*/ 300 w 300"/>
                <a:gd name="T7" fmla="*/ 78 h 244"/>
                <a:gd name="T8" fmla="*/ 300 w 300"/>
                <a:gd name="T9" fmla="*/ 0 h 244"/>
              </a:gdLst>
              <a:ahLst/>
              <a:cxnLst>
                <a:cxn ang="0">
                  <a:pos x="T0" y="T1"/>
                </a:cxn>
                <a:cxn ang="0">
                  <a:pos x="T2" y="T3"/>
                </a:cxn>
                <a:cxn ang="0">
                  <a:pos x="T4" y="T5"/>
                </a:cxn>
                <a:cxn ang="0">
                  <a:pos x="T6" y="T7"/>
                </a:cxn>
                <a:cxn ang="0">
                  <a:pos x="T8" y="T9"/>
                </a:cxn>
              </a:cxnLst>
              <a:rect l="0" t="0" r="r" b="b"/>
              <a:pathLst>
                <a:path w="300" h="244">
                  <a:moveTo>
                    <a:pt x="300" y="0"/>
                  </a:moveTo>
                  <a:lnTo>
                    <a:pt x="0" y="5"/>
                  </a:lnTo>
                  <a:lnTo>
                    <a:pt x="227" y="244"/>
                  </a:lnTo>
                  <a:lnTo>
                    <a:pt x="300" y="78"/>
                  </a:lnTo>
                  <a:lnTo>
                    <a:pt x="300" y="0"/>
                  </a:lnTo>
                  <a:close/>
                </a:path>
              </a:pathLst>
            </a:custGeom>
            <a:solidFill>
              <a:srgbClr val="E5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65"/>
            <p:cNvSpPr>
              <a:spLocks/>
            </p:cNvSpPr>
            <p:nvPr/>
          </p:nvSpPr>
          <p:spPr bwMode="auto">
            <a:xfrm>
              <a:off x="7107238" y="569913"/>
              <a:ext cx="476250" cy="387350"/>
            </a:xfrm>
            <a:custGeom>
              <a:avLst/>
              <a:gdLst>
                <a:gd name="T0" fmla="*/ 300 w 300"/>
                <a:gd name="T1" fmla="*/ 0 h 244"/>
                <a:gd name="T2" fmla="*/ 0 w 300"/>
                <a:gd name="T3" fmla="*/ 5 h 244"/>
                <a:gd name="T4" fmla="*/ 227 w 300"/>
                <a:gd name="T5" fmla="*/ 244 h 244"/>
                <a:gd name="T6" fmla="*/ 300 w 300"/>
                <a:gd name="T7" fmla="*/ 78 h 244"/>
                <a:gd name="T8" fmla="*/ 300 w 300"/>
                <a:gd name="T9" fmla="*/ 0 h 244"/>
              </a:gdLst>
              <a:ahLst/>
              <a:cxnLst>
                <a:cxn ang="0">
                  <a:pos x="T0" y="T1"/>
                </a:cxn>
                <a:cxn ang="0">
                  <a:pos x="T2" y="T3"/>
                </a:cxn>
                <a:cxn ang="0">
                  <a:pos x="T4" y="T5"/>
                </a:cxn>
                <a:cxn ang="0">
                  <a:pos x="T6" y="T7"/>
                </a:cxn>
                <a:cxn ang="0">
                  <a:pos x="T8" y="T9"/>
                </a:cxn>
              </a:cxnLst>
              <a:rect l="0" t="0" r="r" b="b"/>
              <a:pathLst>
                <a:path w="300" h="244">
                  <a:moveTo>
                    <a:pt x="300" y="0"/>
                  </a:moveTo>
                  <a:lnTo>
                    <a:pt x="0" y="5"/>
                  </a:lnTo>
                  <a:lnTo>
                    <a:pt x="227" y="244"/>
                  </a:lnTo>
                  <a:lnTo>
                    <a:pt x="300" y="78"/>
                  </a:lnTo>
                  <a:lnTo>
                    <a:pt x="3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66"/>
            <p:cNvSpPr>
              <a:spLocks/>
            </p:cNvSpPr>
            <p:nvPr/>
          </p:nvSpPr>
          <p:spPr bwMode="auto">
            <a:xfrm>
              <a:off x="4141788" y="6686550"/>
              <a:ext cx="354013" cy="123825"/>
            </a:xfrm>
            <a:custGeom>
              <a:avLst/>
              <a:gdLst>
                <a:gd name="T0" fmla="*/ 0 w 223"/>
                <a:gd name="T1" fmla="*/ 0 h 78"/>
                <a:gd name="T2" fmla="*/ 71 w 223"/>
                <a:gd name="T3" fmla="*/ 78 h 78"/>
                <a:gd name="T4" fmla="*/ 64 w 223"/>
                <a:gd name="T5" fmla="*/ 78 h 78"/>
                <a:gd name="T6" fmla="*/ 223 w 223"/>
                <a:gd name="T7" fmla="*/ 78 h 78"/>
                <a:gd name="T8" fmla="*/ 211 w 223"/>
                <a:gd name="T9" fmla="*/ 78 h 78"/>
                <a:gd name="T10" fmla="*/ 0 w 223"/>
                <a:gd name="T11" fmla="*/ 0 h 78"/>
              </a:gdLst>
              <a:ahLst/>
              <a:cxnLst>
                <a:cxn ang="0">
                  <a:pos x="T0" y="T1"/>
                </a:cxn>
                <a:cxn ang="0">
                  <a:pos x="T2" y="T3"/>
                </a:cxn>
                <a:cxn ang="0">
                  <a:pos x="T4" y="T5"/>
                </a:cxn>
                <a:cxn ang="0">
                  <a:pos x="T6" y="T7"/>
                </a:cxn>
                <a:cxn ang="0">
                  <a:pos x="T8" y="T9"/>
                </a:cxn>
                <a:cxn ang="0">
                  <a:pos x="T10" y="T11"/>
                </a:cxn>
              </a:cxnLst>
              <a:rect l="0" t="0" r="r" b="b"/>
              <a:pathLst>
                <a:path w="223" h="78">
                  <a:moveTo>
                    <a:pt x="0" y="0"/>
                  </a:moveTo>
                  <a:lnTo>
                    <a:pt x="71" y="78"/>
                  </a:lnTo>
                  <a:lnTo>
                    <a:pt x="64" y="78"/>
                  </a:lnTo>
                  <a:lnTo>
                    <a:pt x="223" y="78"/>
                  </a:lnTo>
                  <a:lnTo>
                    <a:pt x="211" y="78"/>
                  </a:lnTo>
                  <a:lnTo>
                    <a:pt x="0" y="0"/>
                  </a:lnTo>
                  <a:close/>
                </a:path>
              </a:pathLst>
            </a:custGeom>
            <a:solidFill>
              <a:srgbClr val="CAC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67"/>
            <p:cNvSpPr>
              <a:spLocks/>
            </p:cNvSpPr>
            <p:nvPr/>
          </p:nvSpPr>
          <p:spPr bwMode="auto">
            <a:xfrm>
              <a:off x="4141788" y="6686550"/>
              <a:ext cx="354013" cy="123825"/>
            </a:xfrm>
            <a:custGeom>
              <a:avLst/>
              <a:gdLst>
                <a:gd name="T0" fmla="*/ 0 w 223"/>
                <a:gd name="T1" fmla="*/ 0 h 78"/>
                <a:gd name="T2" fmla="*/ 71 w 223"/>
                <a:gd name="T3" fmla="*/ 78 h 78"/>
                <a:gd name="T4" fmla="*/ 64 w 223"/>
                <a:gd name="T5" fmla="*/ 78 h 78"/>
                <a:gd name="T6" fmla="*/ 223 w 223"/>
                <a:gd name="T7" fmla="*/ 78 h 78"/>
                <a:gd name="T8" fmla="*/ 211 w 223"/>
                <a:gd name="T9" fmla="*/ 78 h 78"/>
                <a:gd name="T10" fmla="*/ 0 w 223"/>
                <a:gd name="T11" fmla="*/ 0 h 78"/>
              </a:gdLst>
              <a:ahLst/>
              <a:cxnLst>
                <a:cxn ang="0">
                  <a:pos x="T0" y="T1"/>
                </a:cxn>
                <a:cxn ang="0">
                  <a:pos x="T2" y="T3"/>
                </a:cxn>
                <a:cxn ang="0">
                  <a:pos x="T4" y="T5"/>
                </a:cxn>
                <a:cxn ang="0">
                  <a:pos x="T6" y="T7"/>
                </a:cxn>
                <a:cxn ang="0">
                  <a:pos x="T8" y="T9"/>
                </a:cxn>
                <a:cxn ang="0">
                  <a:pos x="T10" y="T11"/>
                </a:cxn>
              </a:cxnLst>
              <a:rect l="0" t="0" r="r" b="b"/>
              <a:pathLst>
                <a:path w="223" h="78">
                  <a:moveTo>
                    <a:pt x="0" y="0"/>
                  </a:moveTo>
                  <a:lnTo>
                    <a:pt x="71" y="78"/>
                  </a:lnTo>
                  <a:lnTo>
                    <a:pt x="64" y="78"/>
                  </a:lnTo>
                  <a:lnTo>
                    <a:pt x="223" y="78"/>
                  </a:lnTo>
                  <a:lnTo>
                    <a:pt x="211" y="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68"/>
            <p:cNvSpPr>
              <a:spLocks/>
            </p:cNvSpPr>
            <p:nvPr/>
          </p:nvSpPr>
          <p:spPr bwMode="auto">
            <a:xfrm>
              <a:off x="2805113" y="4654550"/>
              <a:ext cx="60325" cy="36513"/>
            </a:xfrm>
            <a:custGeom>
              <a:avLst/>
              <a:gdLst>
                <a:gd name="T0" fmla="*/ 0 w 38"/>
                <a:gd name="T1" fmla="*/ 0 h 23"/>
                <a:gd name="T2" fmla="*/ 0 w 38"/>
                <a:gd name="T3" fmla="*/ 23 h 23"/>
                <a:gd name="T4" fmla="*/ 38 w 38"/>
                <a:gd name="T5" fmla="*/ 11 h 23"/>
                <a:gd name="T6" fmla="*/ 0 w 38"/>
                <a:gd name="T7" fmla="*/ 0 h 23"/>
              </a:gdLst>
              <a:ahLst/>
              <a:cxnLst>
                <a:cxn ang="0">
                  <a:pos x="T0" y="T1"/>
                </a:cxn>
                <a:cxn ang="0">
                  <a:pos x="T2" y="T3"/>
                </a:cxn>
                <a:cxn ang="0">
                  <a:pos x="T4" y="T5"/>
                </a:cxn>
                <a:cxn ang="0">
                  <a:pos x="T6" y="T7"/>
                </a:cxn>
              </a:cxnLst>
              <a:rect l="0" t="0" r="r" b="b"/>
              <a:pathLst>
                <a:path w="38" h="23">
                  <a:moveTo>
                    <a:pt x="0" y="0"/>
                  </a:moveTo>
                  <a:lnTo>
                    <a:pt x="0" y="23"/>
                  </a:lnTo>
                  <a:lnTo>
                    <a:pt x="38" y="11"/>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69"/>
            <p:cNvSpPr>
              <a:spLocks/>
            </p:cNvSpPr>
            <p:nvPr/>
          </p:nvSpPr>
          <p:spPr bwMode="auto">
            <a:xfrm>
              <a:off x="2805113" y="4654550"/>
              <a:ext cx="60325" cy="36513"/>
            </a:xfrm>
            <a:custGeom>
              <a:avLst/>
              <a:gdLst>
                <a:gd name="T0" fmla="*/ 0 w 38"/>
                <a:gd name="T1" fmla="*/ 0 h 23"/>
                <a:gd name="T2" fmla="*/ 0 w 38"/>
                <a:gd name="T3" fmla="*/ 23 h 23"/>
                <a:gd name="T4" fmla="*/ 38 w 38"/>
                <a:gd name="T5" fmla="*/ 11 h 23"/>
                <a:gd name="T6" fmla="*/ 0 w 38"/>
                <a:gd name="T7" fmla="*/ 0 h 23"/>
              </a:gdLst>
              <a:ahLst/>
              <a:cxnLst>
                <a:cxn ang="0">
                  <a:pos x="T0" y="T1"/>
                </a:cxn>
                <a:cxn ang="0">
                  <a:pos x="T2" y="T3"/>
                </a:cxn>
                <a:cxn ang="0">
                  <a:pos x="T4" y="T5"/>
                </a:cxn>
                <a:cxn ang="0">
                  <a:pos x="T6" y="T7"/>
                </a:cxn>
              </a:cxnLst>
              <a:rect l="0" t="0" r="r" b="b"/>
              <a:pathLst>
                <a:path w="38" h="23">
                  <a:moveTo>
                    <a:pt x="0" y="0"/>
                  </a:moveTo>
                  <a:lnTo>
                    <a:pt x="0" y="23"/>
                  </a:lnTo>
                  <a:lnTo>
                    <a:pt x="38" y="1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70"/>
            <p:cNvSpPr>
              <a:spLocks/>
            </p:cNvSpPr>
            <p:nvPr/>
          </p:nvSpPr>
          <p:spPr bwMode="auto">
            <a:xfrm>
              <a:off x="6467475" y="968375"/>
              <a:ext cx="319088" cy="454025"/>
            </a:xfrm>
            <a:custGeom>
              <a:avLst/>
              <a:gdLst>
                <a:gd name="T0" fmla="*/ 3 w 201"/>
                <a:gd name="T1" fmla="*/ 0 h 286"/>
                <a:gd name="T2" fmla="*/ 0 w 201"/>
                <a:gd name="T3" fmla="*/ 286 h 286"/>
                <a:gd name="T4" fmla="*/ 201 w 201"/>
                <a:gd name="T5" fmla="*/ 24 h 286"/>
                <a:gd name="T6" fmla="*/ 3 w 201"/>
                <a:gd name="T7" fmla="*/ 0 h 286"/>
              </a:gdLst>
              <a:ahLst/>
              <a:cxnLst>
                <a:cxn ang="0">
                  <a:pos x="T0" y="T1"/>
                </a:cxn>
                <a:cxn ang="0">
                  <a:pos x="T2" y="T3"/>
                </a:cxn>
                <a:cxn ang="0">
                  <a:pos x="T4" y="T5"/>
                </a:cxn>
                <a:cxn ang="0">
                  <a:pos x="T6" y="T7"/>
                </a:cxn>
              </a:cxnLst>
              <a:rect l="0" t="0" r="r" b="b"/>
              <a:pathLst>
                <a:path w="201" h="286">
                  <a:moveTo>
                    <a:pt x="3" y="0"/>
                  </a:moveTo>
                  <a:lnTo>
                    <a:pt x="0" y="286"/>
                  </a:lnTo>
                  <a:lnTo>
                    <a:pt x="201" y="24"/>
                  </a:lnTo>
                  <a:lnTo>
                    <a:pt x="3"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71"/>
            <p:cNvSpPr>
              <a:spLocks/>
            </p:cNvSpPr>
            <p:nvPr/>
          </p:nvSpPr>
          <p:spPr bwMode="auto">
            <a:xfrm>
              <a:off x="6467475" y="968375"/>
              <a:ext cx="319088" cy="454025"/>
            </a:xfrm>
            <a:custGeom>
              <a:avLst/>
              <a:gdLst>
                <a:gd name="T0" fmla="*/ 3 w 201"/>
                <a:gd name="T1" fmla="*/ 0 h 286"/>
                <a:gd name="T2" fmla="*/ 0 w 201"/>
                <a:gd name="T3" fmla="*/ 286 h 286"/>
                <a:gd name="T4" fmla="*/ 201 w 201"/>
                <a:gd name="T5" fmla="*/ 24 h 286"/>
                <a:gd name="T6" fmla="*/ 3 w 201"/>
                <a:gd name="T7" fmla="*/ 0 h 286"/>
              </a:gdLst>
              <a:ahLst/>
              <a:cxnLst>
                <a:cxn ang="0">
                  <a:pos x="T0" y="T1"/>
                </a:cxn>
                <a:cxn ang="0">
                  <a:pos x="T2" y="T3"/>
                </a:cxn>
                <a:cxn ang="0">
                  <a:pos x="T4" y="T5"/>
                </a:cxn>
                <a:cxn ang="0">
                  <a:pos x="T6" y="T7"/>
                </a:cxn>
              </a:cxnLst>
              <a:rect l="0" t="0" r="r" b="b"/>
              <a:pathLst>
                <a:path w="201" h="286">
                  <a:moveTo>
                    <a:pt x="3" y="0"/>
                  </a:moveTo>
                  <a:lnTo>
                    <a:pt x="0" y="286"/>
                  </a:lnTo>
                  <a:lnTo>
                    <a:pt x="201" y="24"/>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72"/>
            <p:cNvSpPr>
              <a:spLocks/>
            </p:cNvSpPr>
            <p:nvPr/>
          </p:nvSpPr>
          <p:spPr bwMode="auto">
            <a:xfrm>
              <a:off x="6002338" y="971550"/>
              <a:ext cx="446088" cy="450850"/>
            </a:xfrm>
            <a:custGeom>
              <a:avLst/>
              <a:gdLst>
                <a:gd name="T0" fmla="*/ 281 w 281"/>
                <a:gd name="T1" fmla="*/ 0 h 284"/>
                <a:gd name="T2" fmla="*/ 0 w 281"/>
                <a:gd name="T3" fmla="*/ 52 h 284"/>
                <a:gd name="T4" fmla="*/ 279 w 281"/>
                <a:gd name="T5" fmla="*/ 284 h 284"/>
                <a:gd name="T6" fmla="*/ 281 w 281"/>
                <a:gd name="T7" fmla="*/ 0 h 284"/>
              </a:gdLst>
              <a:ahLst/>
              <a:cxnLst>
                <a:cxn ang="0">
                  <a:pos x="T0" y="T1"/>
                </a:cxn>
                <a:cxn ang="0">
                  <a:pos x="T2" y="T3"/>
                </a:cxn>
                <a:cxn ang="0">
                  <a:pos x="T4" y="T5"/>
                </a:cxn>
                <a:cxn ang="0">
                  <a:pos x="T6" y="T7"/>
                </a:cxn>
              </a:cxnLst>
              <a:rect l="0" t="0" r="r" b="b"/>
              <a:pathLst>
                <a:path w="281" h="284">
                  <a:moveTo>
                    <a:pt x="281" y="0"/>
                  </a:moveTo>
                  <a:lnTo>
                    <a:pt x="0" y="52"/>
                  </a:lnTo>
                  <a:lnTo>
                    <a:pt x="279" y="284"/>
                  </a:lnTo>
                  <a:lnTo>
                    <a:pt x="281" y="0"/>
                  </a:lnTo>
                  <a:close/>
                </a:path>
              </a:pathLst>
            </a:custGeom>
            <a:solidFill>
              <a:srgbClr val="DEDE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73"/>
            <p:cNvSpPr>
              <a:spLocks/>
            </p:cNvSpPr>
            <p:nvPr/>
          </p:nvSpPr>
          <p:spPr bwMode="auto">
            <a:xfrm>
              <a:off x="6002338" y="971550"/>
              <a:ext cx="446088" cy="450850"/>
            </a:xfrm>
            <a:custGeom>
              <a:avLst/>
              <a:gdLst>
                <a:gd name="T0" fmla="*/ 281 w 281"/>
                <a:gd name="T1" fmla="*/ 0 h 284"/>
                <a:gd name="T2" fmla="*/ 0 w 281"/>
                <a:gd name="T3" fmla="*/ 52 h 284"/>
                <a:gd name="T4" fmla="*/ 279 w 281"/>
                <a:gd name="T5" fmla="*/ 284 h 284"/>
                <a:gd name="T6" fmla="*/ 281 w 281"/>
                <a:gd name="T7" fmla="*/ 0 h 284"/>
              </a:gdLst>
              <a:ahLst/>
              <a:cxnLst>
                <a:cxn ang="0">
                  <a:pos x="T0" y="T1"/>
                </a:cxn>
                <a:cxn ang="0">
                  <a:pos x="T2" y="T3"/>
                </a:cxn>
                <a:cxn ang="0">
                  <a:pos x="T4" y="T5"/>
                </a:cxn>
                <a:cxn ang="0">
                  <a:pos x="T6" y="T7"/>
                </a:cxn>
              </a:cxnLst>
              <a:rect l="0" t="0" r="r" b="b"/>
              <a:pathLst>
                <a:path w="281" h="284">
                  <a:moveTo>
                    <a:pt x="281" y="0"/>
                  </a:moveTo>
                  <a:lnTo>
                    <a:pt x="0" y="52"/>
                  </a:lnTo>
                  <a:lnTo>
                    <a:pt x="279" y="284"/>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74"/>
            <p:cNvSpPr>
              <a:spLocks/>
            </p:cNvSpPr>
            <p:nvPr/>
          </p:nvSpPr>
          <p:spPr bwMode="auto">
            <a:xfrm>
              <a:off x="5991225" y="1076325"/>
              <a:ext cx="442913" cy="673100"/>
            </a:xfrm>
            <a:custGeom>
              <a:avLst/>
              <a:gdLst>
                <a:gd name="T0" fmla="*/ 0 w 279"/>
                <a:gd name="T1" fmla="*/ 0 h 424"/>
                <a:gd name="T2" fmla="*/ 31 w 279"/>
                <a:gd name="T3" fmla="*/ 424 h 424"/>
                <a:gd name="T4" fmla="*/ 279 w 279"/>
                <a:gd name="T5" fmla="*/ 232 h 424"/>
                <a:gd name="T6" fmla="*/ 0 w 279"/>
                <a:gd name="T7" fmla="*/ 0 h 424"/>
              </a:gdLst>
              <a:ahLst/>
              <a:cxnLst>
                <a:cxn ang="0">
                  <a:pos x="T0" y="T1"/>
                </a:cxn>
                <a:cxn ang="0">
                  <a:pos x="T2" y="T3"/>
                </a:cxn>
                <a:cxn ang="0">
                  <a:pos x="T4" y="T5"/>
                </a:cxn>
                <a:cxn ang="0">
                  <a:pos x="T6" y="T7"/>
                </a:cxn>
              </a:cxnLst>
              <a:rect l="0" t="0" r="r" b="b"/>
              <a:pathLst>
                <a:path w="279" h="424">
                  <a:moveTo>
                    <a:pt x="0" y="0"/>
                  </a:moveTo>
                  <a:lnTo>
                    <a:pt x="31" y="424"/>
                  </a:lnTo>
                  <a:lnTo>
                    <a:pt x="279" y="232"/>
                  </a:lnTo>
                  <a:lnTo>
                    <a:pt x="0" y="0"/>
                  </a:lnTo>
                  <a:close/>
                </a:path>
              </a:pathLst>
            </a:custGeom>
            <a:solidFill>
              <a:srgbClr val="E1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75"/>
            <p:cNvSpPr>
              <a:spLocks/>
            </p:cNvSpPr>
            <p:nvPr/>
          </p:nvSpPr>
          <p:spPr bwMode="auto">
            <a:xfrm>
              <a:off x="5991225" y="1076325"/>
              <a:ext cx="442913" cy="673100"/>
            </a:xfrm>
            <a:custGeom>
              <a:avLst/>
              <a:gdLst>
                <a:gd name="T0" fmla="*/ 0 w 279"/>
                <a:gd name="T1" fmla="*/ 0 h 424"/>
                <a:gd name="T2" fmla="*/ 31 w 279"/>
                <a:gd name="T3" fmla="*/ 424 h 424"/>
                <a:gd name="T4" fmla="*/ 279 w 279"/>
                <a:gd name="T5" fmla="*/ 232 h 424"/>
                <a:gd name="T6" fmla="*/ 0 w 279"/>
                <a:gd name="T7" fmla="*/ 0 h 424"/>
              </a:gdLst>
              <a:ahLst/>
              <a:cxnLst>
                <a:cxn ang="0">
                  <a:pos x="T0" y="T1"/>
                </a:cxn>
                <a:cxn ang="0">
                  <a:pos x="T2" y="T3"/>
                </a:cxn>
                <a:cxn ang="0">
                  <a:pos x="T4" y="T5"/>
                </a:cxn>
                <a:cxn ang="0">
                  <a:pos x="T6" y="T7"/>
                </a:cxn>
              </a:cxnLst>
              <a:rect l="0" t="0" r="r" b="b"/>
              <a:pathLst>
                <a:path w="279" h="424">
                  <a:moveTo>
                    <a:pt x="0" y="0"/>
                  </a:moveTo>
                  <a:lnTo>
                    <a:pt x="31" y="424"/>
                  </a:lnTo>
                  <a:lnTo>
                    <a:pt x="279" y="23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76"/>
            <p:cNvSpPr>
              <a:spLocks/>
            </p:cNvSpPr>
            <p:nvPr/>
          </p:nvSpPr>
          <p:spPr bwMode="auto">
            <a:xfrm>
              <a:off x="5268913" y="3019425"/>
              <a:ext cx="417513" cy="533400"/>
            </a:xfrm>
            <a:custGeom>
              <a:avLst/>
              <a:gdLst>
                <a:gd name="T0" fmla="*/ 263 w 263"/>
                <a:gd name="T1" fmla="*/ 0 h 336"/>
                <a:gd name="T2" fmla="*/ 0 w 263"/>
                <a:gd name="T3" fmla="*/ 182 h 336"/>
                <a:gd name="T4" fmla="*/ 216 w 263"/>
                <a:gd name="T5" fmla="*/ 336 h 336"/>
                <a:gd name="T6" fmla="*/ 263 w 263"/>
                <a:gd name="T7" fmla="*/ 0 h 336"/>
              </a:gdLst>
              <a:ahLst/>
              <a:cxnLst>
                <a:cxn ang="0">
                  <a:pos x="T0" y="T1"/>
                </a:cxn>
                <a:cxn ang="0">
                  <a:pos x="T2" y="T3"/>
                </a:cxn>
                <a:cxn ang="0">
                  <a:pos x="T4" y="T5"/>
                </a:cxn>
                <a:cxn ang="0">
                  <a:pos x="T6" y="T7"/>
                </a:cxn>
              </a:cxnLst>
              <a:rect l="0" t="0" r="r" b="b"/>
              <a:pathLst>
                <a:path w="263" h="336">
                  <a:moveTo>
                    <a:pt x="263" y="0"/>
                  </a:moveTo>
                  <a:lnTo>
                    <a:pt x="0" y="182"/>
                  </a:lnTo>
                  <a:lnTo>
                    <a:pt x="216" y="336"/>
                  </a:lnTo>
                  <a:lnTo>
                    <a:pt x="263"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77"/>
            <p:cNvSpPr>
              <a:spLocks/>
            </p:cNvSpPr>
            <p:nvPr/>
          </p:nvSpPr>
          <p:spPr bwMode="auto">
            <a:xfrm>
              <a:off x="5268913" y="3019425"/>
              <a:ext cx="417513" cy="533400"/>
            </a:xfrm>
            <a:custGeom>
              <a:avLst/>
              <a:gdLst>
                <a:gd name="T0" fmla="*/ 263 w 263"/>
                <a:gd name="T1" fmla="*/ 0 h 336"/>
                <a:gd name="T2" fmla="*/ 0 w 263"/>
                <a:gd name="T3" fmla="*/ 182 h 336"/>
                <a:gd name="T4" fmla="*/ 216 w 263"/>
                <a:gd name="T5" fmla="*/ 336 h 336"/>
                <a:gd name="T6" fmla="*/ 263 w 263"/>
                <a:gd name="T7" fmla="*/ 0 h 336"/>
              </a:gdLst>
              <a:ahLst/>
              <a:cxnLst>
                <a:cxn ang="0">
                  <a:pos x="T0" y="T1"/>
                </a:cxn>
                <a:cxn ang="0">
                  <a:pos x="T2" y="T3"/>
                </a:cxn>
                <a:cxn ang="0">
                  <a:pos x="T4" y="T5"/>
                </a:cxn>
                <a:cxn ang="0">
                  <a:pos x="T6" y="T7"/>
                </a:cxn>
              </a:cxnLst>
              <a:rect l="0" t="0" r="r" b="b"/>
              <a:pathLst>
                <a:path w="263" h="336">
                  <a:moveTo>
                    <a:pt x="263" y="0"/>
                  </a:moveTo>
                  <a:lnTo>
                    <a:pt x="0" y="182"/>
                  </a:lnTo>
                  <a:lnTo>
                    <a:pt x="216" y="336"/>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78"/>
            <p:cNvSpPr>
              <a:spLocks/>
            </p:cNvSpPr>
            <p:nvPr/>
          </p:nvSpPr>
          <p:spPr bwMode="auto">
            <a:xfrm>
              <a:off x="5727700" y="2843213"/>
              <a:ext cx="469900" cy="214313"/>
            </a:xfrm>
            <a:custGeom>
              <a:avLst/>
              <a:gdLst>
                <a:gd name="T0" fmla="*/ 225 w 296"/>
                <a:gd name="T1" fmla="*/ 0 h 135"/>
                <a:gd name="T2" fmla="*/ 0 w 296"/>
                <a:gd name="T3" fmla="*/ 94 h 135"/>
                <a:gd name="T4" fmla="*/ 296 w 296"/>
                <a:gd name="T5" fmla="*/ 135 h 135"/>
                <a:gd name="T6" fmla="*/ 225 w 296"/>
                <a:gd name="T7" fmla="*/ 0 h 135"/>
              </a:gdLst>
              <a:ahLst/>
              <a:cxnLst>
                <a:cxn ang="0">
                  <a:pos x="T0" y="T1"/>
                </a:cxn>
                <a:cxn ang="0">
                  <a:pos x="T2" y="T3"/>
                </a:cxn>
                <a:cxn ang="0">
                  <a:pos x="T4" y="T5"/>
                </a:cxn>
                <a:cxn ang="0">
                  <a:pos x="T6" y="T7"/>
                </a:cxn>
              </a:cxnLst>
              <a:rect l="0" t="0" r="r" b="b"/>
              <a:pathLst>
                <a:path w="296" h="135">
                  <a:moveTo>
                    <a:pt x="225" y="0"/>
                  </a:moveTo>
                  <a:lnTo>
                    <a:pt x="0" y="94"/>
                  </a:lnTo>
                  <a:lnTo>
                    <a:pt x="296" y="135"/>
                  </a:lnTo>
                  <a:lnTo>
                    <a:pt x="225"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79"/>
            <p:cNvSpPr>
              <a:spLocks/>
            </p:cNvSpPr>
            <p:nvPr/>
          </p:nvSpPr>
          <p:spPr bwMode="auto">
            <a:xfrm>
              <a:off x="5727700" y="2843213"/>
              <a:ext cx="469900" cy="214313"/>
            </a:xfrm>
            <a:custGeom>
              <a:avLst/>
              <a:gdLst>
                <a:gd name="T0" fmla="*/ 225 w 296"/>
                <a:gd name="T1" fmla="*/ 0 h 135"/>
                <a:gd name="T2" fmla="*/ 0 w 296"/>
                <a:gd name="T3" fmla="*/ 94 h 135"/>
                <a:gd name="T4" fmla="*/ 296 w 296"/>
                <a:gd name="T5" fmla="*/ 135 h 135"/>
                <a:gd name="T6" fmla="*/ 225 w 296"/>
                <a:gd name="T7" fmla="*/ 0 h 135"/>
              </a:gdLst>
              <a:ahLst/>
              <a:cxnLst>
                <a:cxn ang="0">
                  <a:pos x="T0" y="T1"/>
                </a:cxn>
                <a:cxn ang="0">
                  <a:pos x="T2" y="T3"/>
                </a:cxn>
                <a:cxn ang="0">
                  <a:pos x="T4" y="T5"/>
                </a:cxn>
                <a:cxn ang="0">
                  <a:pos x="T6" y="T7"/>
                </a:cxn>
              </a:cxnLst>
              <a:rect l="0" t="0" r="r" b="b"/>
              <a:pathLst>
                <a:path w="296" h="135">
                  <a:moveTo>
                    <a:pt x="225" y="0"/>
                  </a:moveTo>
                  <a:lnTo>
                    <a:pt x="0" y="94"/>
                  </a:lnTo>
                  <a:lnTo>
                    <a:pt x="296" y="135"/>
                  </a:lnTo>
                  <a:lnTo>
                    <a:pt x="22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80"/>
            <p:cNvSpPr>
              <a:spLocks/>
            </p:cNvSpPr>
            <p:nvPr/>
          </p:nvSpPr>
          <p:spPr bwMode="auto">
            <a:xfrm>
              <a:off x="5637213" y="3011488"/>
              <a:ext cx="549275" cy="538163"/>
            </a:xfrm>
            <a:custGeom>
              <a:avLst/>
              <a:gdLst>
                <a:gd name="T0" fmla="*/ 48 w 346"/>
                <a:gd name="T1" fmla="*/ 0 h 339"/>
                <a:gd name="T2" fmla="*/ 0 w 346"/>
                <a:gd name="T3" fmla="*/ 339 h 339"/>
                <a:gd name="T4" fmla="*/ 346 w 346"/>
                <a:gd name="T5" fmla="*/ 43 h 339"/>
                <a:gd name="T6" fmla="*/ 48 w 346"/>
                <a:gd name="T7" fmla="*/ 0 h 339"/>
              </a:gdLst>
              <a:ahLst/>
              <a:cxnLst>
                <a:cxn ang="0">
                  <a:pos x="T0" y="T1"/>
                </a:cxn>
                <a:cxn ang="0">
                  <a:pos x="T2" y="T3"/>
                </a:cxn>
                <a:cxn ang="0">
                  <a:pos x="T4" y="T5"/>
                </a:cxn>
                <a:cxn ang="0">
                  <a:pos x="T6" y="T7"/>
                </a:cxn>
              </a:cxnLst>
              <a:rect l="0" t="0" r="r" b="b"/>
              <a:pathLst>
                <a:path w="346" h="339">
                  <a:moveTo>
                    <a:pt x="48" y="0"/>
                  </a:moveTo>
                  <a:lnTo>
                    <a:pt x="0" y="339"/>
                  </a:lnTo>
                  <a:lnTo>
                    <a:pt x="346" y="43"/>
                  </a:lnTo>
                  <a:lnTo>
                    <a:pt x="48"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81"/>
            <p:cNvSpPr>
              <a:spLocks/>
            </p:cNvSpPr>
            <p:nvPr/>
          </p:nvSpPr>
          <p:spPr bwMode="auto">
            <a:xfrm>
              <a:off x="5637213" y="3011488"/>
              <a:ext cx="549275" cy="538163"/>
            </a:xfrm>
            <a:custGeom>
              <a:avLst/>
              <a:gdLst>
                <a:gd name="T0" fmla="*/ 48 w 346"/>
                <a:gd name="T1" fmla="*/ 0 h 339"/>
                <a:gd name="T2" fmla="*/ 0 w 346"/>
                <a:gd name="T3" fmla="*/ 339 h 339"/>
                <a:gd name="T4" fmla="*/ 346 w 346"/>
                <a:gd name="T5" fmla="*/ 43 h 339"/>
                <a:gd name="T6" fmla="*/ 48 w 346"/>
                <a:gd name="T7" fmla="*/ 0 h 339"/>
              </a:gdLst>
              <a:ahLst/>
              <a:cxnLst>
                <a:cxn ang="0">
                  <a:pos x="T0" y="T1"/>
                </a:cxn>
                <a:cxn ang="0">
                  <a:pos x="T2" y="T3"/>
                </a:cxn>
                <a:cxn ang="0">
                  <a:pos x="T4" y="T5"/>
                </a:cxn>
                <a:cxn ang="0">
                  <a:pos x="T6" y="T7"/>
                </a:cxn>
              </a:cxnLst>
              <a:rect l="0" t="0" r="r" b="b"/>
              <a:pathLst>
                <a:path w="346" h="339">
                  <a:moveTo>
                    <a:pt x="48" y="0"/>
                  </a:moveTo>
                  <a:lnTo>
                    <a:pt x="0" y="339"/>
                  </a:lnTo>
                  <a:lnTo>
                    <a:pt x="346" y="43"/>
                  </a:lnTo>
                  <a:lnTo>
                    <a:pt x="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82"/>
            <p:cNvSpPr>
              <a:spLocks/>
            </p:cNvSpPr>
            <p:nvPr/>
          </p:nvSpPr>
          <p:spPr bwMode="auto">
            <a:xfrm>
              <a:off x="7377113" y="5840413"/>
              <a:ext cx="206375" cy="334963"/>
            </a:xfrm>
            <a:custGeom>
              <a:avLst/>
              <a:gdLst>
                <a:gd name="T0" fmla="*/ 130 w 130"/>
                <a:gd name="T1" fmla="*/ 0 h 211"/>
                <a:gd name="T2" fmla="*/ 0 w 130"/>
                <a:gd name="T3" fmla="*/ 95 h 211"/>
                <a:gd name="T4" fmla="*/ 130 w 130"/>
                <a:gd name="T5" fmla="*/ 211 h 211"/>
                <a:gd name="T6" fmla="*/ 130 w 130"/>
                <a:gd name="T7" fmla="*/ 0 h 211"/>
              </a:gdLst>
              <a:ahLst/>
              <a:cxnLst>
                <a:cxn ang="0">
                  <a:pos x="T0" y="T1"/>
                </a:cxn>
                <a:cxn ang="0">
                  <a:pos x="T2" y="T3"/>
                </a:cxn>
                <a:cxn ang="0">
                  <a:pos x="T4" y="T5"/>
                </a:cxn>
                <a:cxn ang="0">
                  <a:pos x="T6" y="T7"/>
                </a:cxn>
              </a:cxnLst>
              <a:rect l="0" t="0" r="r" b="b"/>
              <a:pathLst>
                <a:path w="130" h="211">
                  <a:moveTo>
                    <a:pt x="130" y="0"/>
                  </a:moveTo>
                  <a:lnTo>
                    <a:pt x="0" y="95"/>
                  </a:lnTo>
                  <a:lnTo>
                    <a:pt x="130" y="211"/>
                  </a:lnTo>
                  <a:lnTo>
                    <a:pt x="130"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83"/>
            <p:cNvSpPr>
              <a:spLocks/>
            </p:cNvSpPr>
            <p:nvPr/>
          </p:nvSpPr>
          <p:spPr bwMode="auto">
            <a:xfrm>
              <a:off x="7377113" y="5840413"/>
              <a:ext cx="206375" cy="334963"/>
            </a:xfrm>
            <a:custGeom>
              <a:avLst/>
              <a:gdLst>
                <a:gd name="T0" fmla="*/ 130 w 130"/>
                <a:gd name="T1" fmla="*/ 0 h 211"/>
                <a:gd name="T2" fmla="*/ 0 w 130"/>
                <a:gd name="T3" fmla="*/ 95 h 211"/>
                <a:gd name="T4" fmla="*/ 130 w 130"/>
                <a:gd name="T5" fmla="*/ 211 h 211"/>
                <a:gd name="T6" fmla="*/ 130 w 130"/>
                <a:gd name="T7" fmla="*/ 0 h 211"/>
              </a:gdLst>
              <a:ahLst/>
              <a:cxnLst>
                <a:cxn ang="0">
                  <a:pos x="T0" y="T1"/>
                </a:cxn>
                <a:cxn ang="0">
                  <a:pos x="T2" y="T3"/>
                </a:cxn>
                <a:cxn ang="0">
                  <a:pos x="T4" y="T5"/>
                </a:cxn>
                <a:cxn ang="0">
                  <a:pos x="T6" y="T7"/>
                </a:cxn>
              </a:cxnLst>
              <a:rect l="0" t="0" r="r" b="b"/>
              <a:pathLst>
                <a:path w="130" h="211">
                  <a:moveTo>
                    <a:pt x="130" y="0"/>
                  </a:moveTo>
                  <a:lnTo>
                    <a:pt x="0" y="95"/>
                  </a:lnTo>
                  <a:lnTo>
                    <a:pt x="130" y="211"/>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84"/>
            <p:cNvSpPr>
              <a:spLocks/>
            </p:cNvSpPr>
            <p:nvPr/>
          </p:nvSpPr>
          <p:spPr bwMode="auto">
            <a:xfrm>
              <a:off x="7178675" y="6386513"/>
              <a:ext cx="404813" cy="412750"/>
            </a:xfrm>
            <a:custGeom>
              <a:avLst/>
              <a:gdLst>
                <a:gd name="T0" fmla="*/ 255 w 255"/>
                <a:gd name="T1" fmla="*/ 0 h 260"/>
                <a:gd name="T2" fmla="*/ 0 w 255"/>
                <a:gd name="T3" fmla="*/ 161 h 260"/>
                <a:gd name="T4" fmla="*/ 255 w 255"/>
                <a:gd name="T5" fmla="*/ 260 h 260"/>
                <a:gd name="T6" fmla="*/ 255 w 255"/>
                <a:gd name="T7" fmla="*/ 0 h 260"/>
              </a:gdLst>
              <a:ahLst/>
              <a:cxnLst>
                <a:cxn ang="0">
                  <a:pos x="T0" y="T1"/>
                </a:cxn>
                <a:cxn ang="0">
                  <a:pos x="T2" y="T3"/>
                </a:cxn>
                <a:cxn ang="0">
                  <a:pos x="T4" y="T5"/>
                </a:cxn>
                <a:cxn ang="0">
                  <a:pos x="T6" y="T7"/>
                </a:cxn>
              </a:cxnLst>
              <a:rect l="0" t="0" r="r" b="b"/>
              <a:pathLst>
                <a:path w="255" h="260">
                  <a:moveTo>
                    <a:pt x="255" y="0"/>
                  </a:moveTo>
                  <a:lnTo>
                    <a:pt x="0" y="161"/>
                  </a:lnTo>
                  <a:lnTo>
                    <a:pt x="255" y="260"/>
                  </a:lnTo>
                  <a:lnTo>
                    <a:pt x="255" y="0"/>
                  </a:lnTo>
                  <a:close/>
                </a:path>
              </a:pathLst>
            </a:custGeom>
            <a:solidFill>
              <a:srgbClr val="C8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85"/>
            <p:cNvSpPr>
              <a:spLocks/>
            </p:cNvSpPr>
            <p:nvPr/>
          </p:nvSpPr>
          <p:spPr bwMode="auto">
            <a:xfrm>
              <a:off x="7178675" y="6386513"/>
              <a:ext cx="404813" cy="412750"/>
            </a:xfrm>
            <a:custGeom>
              <a:avLst/>
              <a:gdLst>
                <a:gd name="T0" fmla="*/ 255 w 255"/>
                <a:gd name="T1" fmla="*/ 0 h 260"/>
                <a:gd name="T2" fmla="*/ 0 w 255"/>
                <a:gd name="T3" fmla="*/ 161 h 260"/>
                <a:gd name="T4" fmla="*/ 255 w 255"/>
                <a:gd name="T5" fmla="*/ 260 h 260"/>
                <a:gd name="T6" fmla="*/ 255 w 255"/>
                <a:gd name="T7" fmla="*/ 0 h 260"/>
              </a:gdLst>
              <a:ahLst/>
              <a:cxnLst>
                <a:cxn ang="0">
                  <a:pos x="T0" y="T1"/>
                </a:cxn>
                <a:cxn ang="0">
                  <a:pos x="T2" y="T3"/>
                </a:cxn>
                <a:cxn ang="0">
                  <a:pos x="T4" y="T5"/>
                </a:cxn>
                <a:cxn ang="0">
                  <a:pos x="T6" y="T7"/>
                </a:cxn>
              </a:cxnLst>
              <a:rect l="0" t="0" r="r" b="b"/>
              <a:pathLst>
                <a:path w="255" h="260">
                  <a:moveTo>
                    <a:pt x="255" y="0"/>
                  </a:moveTo>
                  <a:lnTo>
                    <a:pt x="0" y="161"/>
                  </a:lnTo>
                  <a:lnTo>
                    <a:pt x="255" y="260"/>
                  </a:lnTo>
                  <a:lnTo>
                    <a:pt x="2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86"/>
            <p:cNvSpPr>
              <a:spLocks/>
            </p:cNvSpPr>
            <p:nvPr/>
          </p:nvSpPr>
          <p:spPr bwMode="auto">
            <a:xfrm>
              <a:off x="2805113" y="731838"/>
              <a:ext cx="258763" cy="352425"/>
            </a:xfrm>
            <a:custGeom>
              <a:avLst/>
              <a:gdLst>
                <a:gd name="T0" fmla="*/ 163 w 163"/>
                <a:gd name="T1" fmla="*/ 0 h 222"/>
                <a:gd name="T2" fmla="*/ 0 w 163"/>
                <a:gd name="T3" fmla="*/ 78 h 222"/>
                <a:gd name="T4" fmla="*/ 0 w 163"/>
                <a:gd name="T5" fmla="*/ 222 h 222"/>
                <a:gd name="T6" fmla="*/ 163 w 163"/>
                <a:gd name="T7" fmla="*/ 0 h 222"/>
              </a:gdLst>
              <a:ahLst/>
              <a:cxnLst>
                <a:cxn ang="0">
                  <a:pos x="T0" y="T1"/>
                </a:cxn>
                <a:cxn ang="0">
                  <a:pos x="T2" y="T3"/>
                </a:cxn>
                <a:cxn ang="0">
                  <a:pos x="T4" y="T5"/>
                </a:cxn>
                <a:cxn ang="0">
                  <a:pos x="T6" y="T7"/>
                </a:cxn>
              </a:cxnLst>
              <a:rect l="0" t="0" r="r" b="b"/>
              <a:pathLst>
                <a:path w="163" h="222">
                  <a:moveTo>
                    <a:pt x="163" y="0"/>
                  </a:moveTo>
                  <a:lnTo>
                    <a:pt x="0" y="78"/>
                  </a:lnTo>
                  <a:lnTo>
                    <a:pt x="0" y="222"/>
                  </a:lnTo>
                  <a:lnTo>
                    <a:pt x="163" y="0"/>
                  </a:lnTo>
                  <a:close/>
                </a:path>
              </a:pathLst>
            </a:custGeom>
            <a:solidFill>
              <a:srgbClr val="D6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87"/>
            <p:cNvSpPr>
              <a:spLocks/>
            </p:cNvSpPr>
            <p:nvPr/>
          </p:nvSpPr>
          <p:spPr bwMode="auto">
            <a:xfrm>
              <a:off x="2805113" y="731838"/>
              <a:ext cx="258763" cy="352425"/>
            </a:xfrm>
            <a:custGeom>
              <a:avLst/>
              <a:gdLst>
                <a:gd name="T0" fmla="*/ 163 w 163"/>
                <a:gd name="T1" fmla="*/ 0 h 222"/>
                <a:gd name="T2" fmla="*/ 0 w 163"/>
                <a:gd name="T3" fmla="*/ 78 h 222"/>
                <a:gd name="T4" fmla="*/ 0 w 163"/>
                <a:gd name="T5" fmla="*/ 222 h 222"/>
                <a:gd name="T6" fmla="*/ 163 w 163"/>
                <a:gd name="T7" fmla="*/ 0 h 222"/>
              </a:gdLst>
              <a:ahLst/>
              <a:cxnLst>
                <a:cxn ang="0">
                  <a:pos x="T0" y="T1"/>
                </a:cxn>
                <a:cxn ang="0">
                  <a:pos x="T2" y="T3"/>
                </a:cxn>
                <a:cxn ang="0">
                  <a:pos x="T4" y="T5"/>
                </a:cxn>
                <a:cxn ang="0">
                  <a:pos x="T6" y="T7"/>
                </a:cxn>
              </a:cxnLst>
              <a:rect l="0" t="0" r="r" b="b"/>
              <a:pathLst>
                <a:path w="163" h="222">
                  <a:moveTo>
                    <a:pt x="163" y="0"/>
                  </a:moveTo>
                  <a:lnTo>
                    <a:pt x="0" y="78"/>
                  </a:lnTo>
                  <a:lnTo>
                    <a:pt x="0" y="222"/>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88"/>
            <p:cNvSpPr>
              <a:spLocks/>
            </p:cNvSpPr>
            <p:nvPr/>
          </p:nvSpPr>
          <p:spPr bwMode="auto">
            <a:xfrm>
              <a:off x="2805113" y="750888"/>
              <a:ext cx="269875" cy="833438"/>
            </a:xfrm>
            <a:custGeom>
              <a:avLst/>
              <a:gdLst>
                <a:gd name="T0" fmla="*/ 170 w 170"/>
                <a:gd name="T1" fmla="*/ 0 h 525"/>
                <a:gd name="T2" fmla="*/ 0 w 170"/>
                <a:gd name="T3" fmla="*/ 229 h 525"/>
                <a:gd name="T4" fmla="*/ 0 w 170"/>
                <a:gd name="T5" fmla="*/ 525 h 525"/>
                <a:gd name="T6" fmla="*/ 170 w 170"/>
                <a:gd name="T7" fmla="*/ 0 h 525"/>
              </a:gdLst>
              <a:ahLst/>
              <a:cxnLst>
                <a:cxn ang="0">
                  <a:pos x="T0" y="T1"/>
                </a:cxn>
                <a:cxn ang="0">
                  <a:pos x="T2" y="T3"/>
                </a:cxn>
                <a:cxn ang="0">
                  <a:pos x="T4" y="T5"/>
                </a:cxn>
                <a:cxn ang="0">
                  <a:pos x="T6" y="T7"/>
                </a:cxn>
              </a:cxnLst>
              <a:rect l="0" t="0" r="r" b="b"/>
              <a:pathLst>
                <a:path w="170" h="525">
                  <a:moveTo>
                    <a:pt x="170" y="0"/>
                  </a:moveTo>
                  <a:lnTo>
                    <a:pt x="0" y="229"/>
                  </a:lnTo>
                  <a:lnTo>
                    <a:pt x="0" y="525"/>
                  </a:lnTo>
                  <a:lnTo>
                    <a:pt x="170" y="0"/>
                  </a:lnTo>
                  <a:close/>
                </a:path>
              </a:pathLst>
            </a:custGeom>
            <a:solidFill>
              <a:srgbClr val="D3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89"/>
            <p:cNvSpPr>
              <a:spLocks/>
            </p:cNvSpPr>
            <p:nvPr/>
          </p:nvSpPr>
          <p:spPr bwMode="auto">
            <a:xfrm>
              <a:off x="2805113" y="750888"/>
              <a:ext cx="269875" cy="833438"/>
            </a:xfrm>
            <a:custGeom>
              <a:avLst/>
              <a:gdLst>
                <a:gd name="T0" fmla="*/ 170 w 170"/>
                <a:gd name="T1" fmla="*/ 0 h 525"/>
                <a:gd name="T2" fmla="*/ 0 w 170"/>
                <a:gd name="T3" fmla="*/ 229 h 525"/>
                <a:gd name="T4" fmla="*/ 0 w 170"/>
                <a:gd name="T5" fmla="*/ 525 h 525"/>
                <a:gd name="T6" fmla="*/ 170 w 170"/>
                <a:gd name="T7" fmla="*/ 0 h 525"/>
              </a:gdLst>
              <a:ahLst/>
              <a:cxnLst>
                <a:cxn ang="0">
                  <a:pos x="T0" y="T1"/>
                </a:cxn>
                <a:cxn ang="0">
                  <a:pos x="T2" y="T3"/>
                </a:cxn>
                <a:cxn ang="0">
                  <a:pos x="T4" y="T5"/>
                </a:cxn>
                <a:cxn ang="0">
                  <a:pos x="T6" y="T7"/>
                </a:cxn>
              </a:cxnLst>
              <a:rect l="0" t="0" r="r" b="b"/>
              <a:pathLst>
                <a:path w="170" h="525">
                  <a:moveTo>
                    <a:pt x="170" y="0"/>
                  </a:moveTo>
                  <a:lnTo>
                    <a:pt x="0" y="229"/>
                  </a:lnTo>
                  <a:lnTo>
                    <a:pt x="0" y="525"/>
                  </a:lnTo>
                  <a:lnTo>
                    <a:pt x="17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90"/>
            <p:cNvSpPr>
              <a:spLocks/>
            </p:cNvSpPr>
            <p:nvPr/>
          </p:nvSpPr>
          <p:spPr bwMode="auto">
            <a:xfrm>
              <a:off x="4130675" y="6337300"/>
              <a:ext cx="530225" cy="473075"/>
            </a:xfrm>
            <a:custGeom>
              <a:avLst/>
              <a:gdLst>
                <a:gd name="T0" fmla="*/ 7 w 334"/>
                <a:gd name="T1" fmla="*/ 0 h 298"/>
                <a:gd name="T2" fmla="*/ 0 w 334"/>
                <a:gd name="T3" fmla="*/ 208 h 298"/>
                <a:gd name="T4" fmla="*/ 246 w 334"/>
                <a:gd name="T5" fmla="*/ 298 h 298"/>
                <a:gd name="T6" fmla="*/ 230 w 334"/>
                <a:gd name="T7" fmla="*/ 298 h 298"/>
                <a:gd name="T8" fmla="*/ 334 w 334"/>
                <a:gd name="T9" fmla="*/ 298 h 298"/>
                <a:gd name="T10" fmla="*/ 327 w 334"/>
                <a:gd name="T11" fmla="*/ 298 h 298"/>
                <a:gd name="T12" fmla="*/ 7 w 334"/>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334" h="298">
                  <a:moveTo>
                    <a:pt x="7" y="0"/>
                  </a:moveTo>
                  <a:lnTo>
                    <a:pt x="0" y="208"/>
                  </a:lnTo>
                  <a:lnTo>
                    <a:pt x="246" y="298"/>
                  </a:lnTo>
                  <a:lnTo>
                    <a:pt x="230" y="298"/>
                  </a:lnTo>
                  <a:lnTo>
                    <a:pt x="334" y="298"/>
                  </a:lnTo>
                  <a:lnTo>
                    <a:pt x="327" y="298"/>
                  </a:lnTo>
                  <a:lnTo>
                    <a:pt x="7" y="0"/>
                  </a:lnTo>
                  <a:close/>
                </a:path>
              </a:pathLst>
            </a:custGeom>
            <a:solidFill>
              <a:srgbClr val="E3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91"/>
            <p:cNvSpPr>
              <a:spLocks/>
            </p:cNvSpPr>
            <p:nvPr/>
          </p:nvSpPr>
          <p:spPr bwMode="auto">
            <a:xfrm>
              <a:off x="4130675" y="6337300"/>
              <a:ext cx="530225" cy="473075"/>
            </a:xfrm>
            <a:custGeom>
              <a:avLst/>
              <a:gdLst>
                <a:gd name="T0" fmla="*/ 7 w 334"/>
                <a:gd name="T1" fmla="*/ 0 h 298"/>
                <a:gd name="T2" fmla="*/ 0 w 334"/>
                <a:gd name="T3" fmla="*/ 208 h 298"/>
                <a:gd name="T4" fmla="*/ 246 w 334"/>
                <a:gd name="T5" fmla="*/ 298 h 298"/>
                <a:gd name="T6" fmla="*/ 230 w 334"/>
                <a:gd name="T7" fmla="*/ 298 h 298"/>
                <a:gd name="T8" fmla="*/ 334 w 334"/>
                <a:gd name="T9" fmla="*/ 298 h 298"/>
                <a:gd name="T10" fmla="*/ 327 w 334"/>
                <a:gd name="T11" fmla="*/ 298 h 298"/>
                <a:gd name="T12" fmla="*/ 7 w 334"/>
                <a:gd name="T13" fmla="*/ 0 h 298"/>
              </a:gdLst>
              <a:ahLst/>
              <a:cxnLst>
                <a:cxn ang="0">
                  <a:pos x="T0" y="T1"/>
                </a:cxn>
                <a:cxn ang="0">
                  <a:pos x="T2" y="T3"/>
                </a:cxn>
                <a:cxn ang="0">
                  <a:pos x="T4" y="T5"/>
                </a:cxn>
                <a:cxn ang="0">
                  <a:pos x="T6" y="T7"/>
                </a:cxn>
                <a:cxn ang="0">
                  <a:pos x="T8" y="T9"/>
                </a:cxn>
                <a:cxn ang="0">
                  <a:pos x="T10" y="T11"/>
                </a:cxn>
                <a:cxn ang="0">
                  <a:pos x="T12" y="T13"/>
                </a:cxn>
              </a:cxnLst>
              <a:rect l="0" t="0" r="r" b="b"/>
              <a:pathLst>
                <a:path w="334" h="298">
                  <a:moveTo>
                    <a:pt x="7" y="0"/>
                  </a:moveTo>
                  <a:lnTo>
                    <a:pt x="0" y="208"/>
                  </a:lnTo>
                  <a:lnTo>
                    <a:pt x="246" y="298"/>
                  </a:lnTo>
                  <a:lnTo>
                    <a:pt x="230" y="298"/>
                  </a:lnTo>
                  <a:lnTo>
                    <a:pt x="334" y="298"/>
                  </a:lnTo>
                  <a:lnTo>
                    <a:pt x="327" y="298"/>
                  </a:lnTo>
                  <a:lnTo>
                    <a:pt x="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92"/>
            <p:cNvSpPr>
              <a:spLocks/>
            </p:cNvSpPr>
            <p:nvPr/>
          </p:nvSpPr>
          <p:spPr bwMode="auto">
            <a:xfrm>
              <a:off x="3649663" y="5345113"/>
              <a:ext cx="455613" cy="928688"/>
            </a:xfrm>
            <a:custGeom>
              <a:avLst/>
              <a:gdLst>
                <a:gd name="T0" fmla="*/ 78 w 287"/>
                <a:gd name="T1" fmla="*/ 0 h 585"/>
                <a:gd name="T2" fmla="*/ 0 w 287"/>
                <a:gd name="T3" fmla="*/ 400 h 585"/>
                <a:gd name="T4" fmla="*/ 287 w 287"/>
                <a:gd name="T5" fmla="*/ 585 h 585"/>
                <a:gd name="T6" fmla="*/ 78 w 287"/>
                <a:gd name="T7" fmla="*/ 0 h 585"/>
              </a:gdLst>
              <a:ahLst/>
              <a:cxnLst>
                <a:cxn ang="0">
                  <a:pos x="T0" y="T1"/>
                </a:cxn>
                <a:cxn ang="0">
                  <a:pos x="T2" y="T3"/>
                </a:cxn>
                <a:cxn ang="0">
                  <a:pos x="T4" y="T5"/>
                </a:cxn>
                <a:cxn ang="0">
                  <a:pos x="T6" y="T7"/>
                </a:cxn>
              </a:cxnLst>
              <a:rect l="0" t="0" r="r" b="b"/>
              <a:pathLst>
                <a:path w="287" h="585">
                  <a:moveTo>
                    <a:pt x="78" y="0"/>
                  </a:moveTo>
                  <a:lnTo>
                    <a:pt x="0" y="400"/>
                  </a:lnTo>
                  <a:lnTo>
                    <a:pt x="287" y="585"/>
                  </a:lnTo>
                  <a:lnTo>
                    <a:pt x="78"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93"/>
            <p:cNvSpPr>
              <a:spLocks/>
            </p:cNvSpPr>
            <p:nvPr/>
          </p:nvSpPr>
          <p:spPr bwMode="auto">
            <a:xfrm>
              <a:off x="3649663" y="5345113"/>
              <a:ext cx="455613" cy="928688"/>
            </a:xfrm>
            <a:custGeom>
              <a:avLst/>
              <a:gdLst>
                <a:gd name="T0" fmla="*/ 78 w 287"/>
                <a:gd name="T1" fmla="*/ 0 h 585"/>
                <a:gd name="T2" fmla="*/ 0 w 287"/>
                <a:gd name="T3" fmla="*/ 400 h 585"/>
                <a:gd name="T4" fmla="*/ 287 w 287"/>
                <a:gd name="T5" fmla="*/ 585 h 585"/>
                <a:gd name="T6" fmla="*/ 78 w 287"/>
                <a:gd name="T7" fmla="*/ 0 h 585"/>
              </a:gdLst>
              <a:ahLst/>
              <a:cxnLst>
                <a:cxn ang="0">
                  <a:pos x="T0" y="T1"/>
                </a:cxn>
                <a:cxn ang="0">
                  <a:pos x="T2" y="T3"/>
                </a:cxn>
                <a:cxn ang="0">
                  <a:pos x="T4" y="T5"/>
                </a:cxn>
                <a:cxn ang="0">
                  <a:pos x="T6" y="T7"/>
                </a:cxn>
              </a:cxnLst>
              <a:rect l="0" t="0" r="r" b="b"/>
              <a:pathLst>
                <a:path w="287" h="585">
                  <a:moveTo>
                    <a:pt x="78" y="0"/>
                  </a:moveTo>
                  <a:lnTo>
                    <a:pt x="0" y="400"/>
                  </a:lnTo>
                  <a:lnTo>
                    <a:pt x="287" y="585"/>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94"/>
            <p:cNvSpPr>
              <a:spLocks/>
            </p:cNvSpPr>
            <p:nvPr/>
          </p:nvSpPr>
          <p:spPr bwMode="auto">
            <a:xfrm>
              <a:off x="3657600" y="6013450"/>
              <a:ext cx="454025" cy="628650"/>
            </a:xfrm>
            <a:custGeom>
              <a:avLst/>
              <a:gdLst>
                <a:gd name="T0" fmla="*/ 0 w 286"/>
                <a:gd name="T1" fmla="*/ 0 h 396"/>
                <a:gd name="T2" fmla="*/ 279 w 286"/>
                <a:gd name="T3" fmla="*/ 396 h 396"/>
                <a:gd name="T4" fmla="*/ 286 w 286"/>
                <a:gd name="T5" fmla="*/ 187 h 396"/>
                <a:gd name="T6" fmla="*/ 0 w 286"/>
                <a:gd name="T7" fmla="*/ 0 h 396"/>
              </a:gdLst>
              <a:ahLst/>
              <a:cxnLst>
                <a:cxn ang="0">
                  <a:pos x="T0" y="T1"/>
                </a:cxn>
                <a:cxn ang="0">
                  <a:pos x="T2" y="T3"/>
                </a:cxn>
                <a:cxn ang="0">
                  <a:pos x="T4" y="T5"/>
                </a:cxn>
                <a:cxn ang="0">
                  <a:pos x="T6" y="T7"/>
                </a:cxn>
              </a:cxnLst>
              <a:rect l="0" t="0" r="r" b="b"/>
              <a:pathLst>
                <a:path w="286" h="396">
                  <a:moveTo>
                    <a:pt x="0" y="0"/>
                  </a:moveTo>
                  <a:lnTo>
                    <a:pt x="279" y="396"/>
                  </a:lnTo>
                  <a:lnTo>
                    <a:pt x="286" y="187"/>
                  </a:lnTo>
                  <a:lnTo>
                    <a:pt x="0" y="0"/>
                  </a:lnTo>
                  <a:close/>
                </a:path>
              </a:pathLst>
            </a:cu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95"/>
            <p:cNvSpPr>
              <a:spLocks/>
            </p:cNvSpPr>
            <p:nvPr/>
          </p:nvSpPr>
          <p:spPr bwMode="auto">
            <a:xfrm>
              <a:off x="3657600" y="6013450"/>
              <a:ext cx="454025" cy="628650"/>
            </a:xfrm>
            <a:custGeom>
              <a:avLst/>
              <a:gdLst>
                <a:gd name="T0" fmla="*/ 0 w 286"/>
                <a:gd name="T1" fmla="*/ 0 h 396"/>
                <a:gd name="T2" fmla="*/ 279 w 286"/>
                <a:gd name="T3" fmla="*/ 396 h 396"/>
                <a:gd name="T4" fmla="*/ 286 w 286"/>
                <a:gd name="T5" fmla="*/ 187 h 396"/>
                <a:gd name="T6" fmla="*/ 0 w 286"/>
                <a:gd name="T7" fmla="*/ 0 h 396"/>
              </a:gdLst>
              <a:ahLst/>
              <a:cxnLst>
                <a:cxn ang="0">
                  <a:pos x="T0" y="T1"/>
                </a:cxn>
                <a:cxn ang="0">
                  <a:pos x="T2" y="T3"/>
                </a:cxn>
                <a:cxn ang="0">
                  <a:pos x="T4" y="T5"/>
                </a:cxn>
                <a:cxn ang="0">
                  <a:pos x="T6" y="T7"/>
                </a:cxn>
              </a:cxnLst>
              <a:rect l="0" t="0" r="r" b="b"/>
              <a:pathLst>
                <a:path w="286" h="396">
                  <a:moveTo>
                    <a:pt x="0" y="0"/>
                  </a:moveTo>
                  <a:lnTo>
                    <a:pt x="279" y="396"/>
                  </a:lnTo>
                  <a:lnTo>
                    <a:pt x="286" y="18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96"/>
            <p:cNvSpPr>
              <a:spLocks/>
            </p:cNvSpPr>
            <p:nvPr/>
          </p:nvSpPr>
          <p:spPr bwMode="auto">
            <a:xfrm>
              <a:off x="3789363" y="5262563"/>
              <a:ext cx="379413" cy="992188"/>
            </a:xfrm>
            <a:custGeom>
              <a:avLst/>
              <a:gdLst>
                <a:gd name="T0" fmla="*/ 239 w 239"/>
                <a:gd name="T1" fmla="*/ 0 h 625"/>
                <a:gd name="T2" fmla="*/ 0 w 239"/>
                <a:gd name="T3" fmla="*/ 40 h 625"/>
                <a:gd name="T4" fmla="*/ 206 w 239"/>
                <a:gd name="T5" fmla="*/ 625 h 625"/>
                <a:gd name="T6" fmla="*/ 239 w 239"/>
                <a:gd name="T7" fmla="*/ 0 h 625"/>
              </a:gdLst>
              <a:ahLst/>
              <a:cxnLst>
                <a:cxn ang="0">
                  <a:pos x="T0" y="T1"/>
                </a:cxn>
                <a:cxn ang="0">
                  <a:pos x="T2" y="T3"/>
                </a:cxn>
                <a:cxn ang="0">
                  <a:pos x="T4" y="T5"/>
                </a:cxn>
                <a:cxn ang="0">
                  <a:pos x="T6" y="T7"/>
                </a:cxn>
              </a:cxnLst>
              <a:rect l="0" t="0" r="r" b="b"/>
              <a:pathLst>
                <a:path w="239" h="625">
                  <a:moveTo>
                    <a:pt x="239" y="0"/>
                  </a:moveTo>
                  <a:lnTo>
                    <a:pt x="0" y="40"/>
                  </a:lnTo>
                  <a:lnTo>
                    <a:pt x="206" y="625"/>
                  </a:lnTo>
                  <a:lnTo>
                    <a:pt x="239" y="0"/>
                  </a:lnTo>
                  <a:close/>
                </a:path>
              </a:pathLst>
            </a:custGeom>
            <a:solidFill>
              <a:srgbClr val="EAE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97"/>
            <p:cNvSpPr>
              <a:spLocks/>
            </p:cNvSpPr>
            <p:nvPr/>
          </p:nvSpPr>
          <p:spPr bwMode="auto">
            <a:xfrm>
              <a:off x="3789363" y="5262563"/>
              <a:ext cx="379413" cy="992188"/>
            </a:xfrm>
            <a:custGeom>
              <a:avLst/>
              <a:gdLst>
                <a:gd name="T0" fmla="*/ 239 w 239"/>
                <a:gd name="T1" fmla="*/ 0 h 625"/>
                <a:gd name="T2" fmla="*/ 0 w 239"/>
                <a:gd name="T3" fmla="*/ 40 h 625"/>
                <a:gd name="T4" fmla="*/ 206 w 239"/>
                <a:gd name="T5" fmla="*/ 625 h 625"/>
                <a:gd name="T6" fmla="*/ 239 w 239"/>
                <a:gd name="T7" fmla="*/ 0 h 625"/>
              </a:gdLst>
              <a:ahLst/>
              <a:cxnLst>
                <a:cxn ang="0">
                  <a:pos x="T0" y="T1"/>
                </a:cxn>
                <a:cxn ang="0">
                  <a:pos x="T2" y="T3"/>
                </a:cxn>
                <a:cxn ang="0">
                  <a:pos x="T4" y="T5"/>
                </a:cxn>
                <a:cxn ang="0">
                  <a:pos x="T6" y="T7"/>
                </a:cxn>
              </a:cxnLst>
              <a:rect l="0" t="0" r="r" b="b"/>
              <a:pathLst>
                <a:path w="239" h="625">
                  <a:moveTo>
                    <a:pt x="239" y="0"/>
                  </a:moveTo>
                  <a:lnTo>
                    <a:pt x="0" y="40"/>
                  </a:lnTo>
                  <a:lnTo>
                    <a:pt x="206" y="625"/>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98"/>
            <p:cNvSpPr>
              <a:spLocks/>
            </p:cNvSpPr>
            <p:nvPr/>
          </p:nvSpPr>
          <p:spPr bwMode="auto">
            <a:xfrm>
              <a:off x="3984625" y="6689725"/>
              <a:ext cx="258763" cy="120650"/>
            </a:xfrm>
            <a:custGeom>
              <a:avLst/>
              <a:gdLst>
                <a:gd name="T0" fmla="*/ 83 w 163"/>
                <a:gd name="T1" fmla="*/ 0 h 76"/>
                <a:gd name="T2" fmla="*/ 12 w 163"/>
                <a:gd name="T3" fmla="*/ 76 h 76"/>
                <a:gd name="T4" fmla="*/ 0 w 163"/>
                <a:gd name="T5" fmla="*/ 76 h 76"/>
                <a:gd name="T6" fmla="*/ 163 w 163"/>
                <a:gd name="T7" fmla="*/ 76 h 76"/>
                <a:gd name="T8" fmla="*/ 151 w 163"/>
                <a:gd name="T9" fmla="*/ 76 h 76"/>
                <a:gd name="T10" fmla="*/ 83 w 163"/>
                <a:gd name="T11" fmla="*/ 0 h 76"/>
              </a:gdLst>
              <a:ahLst/>
              <a:cxnLst>
                <a:cxn ang="0">
                  <a:pos x="T0" y="T1"/>
                </a:cxn>
                <a:cxn ang="0">
                  <a:pos x="T2" y="T3"/>
                </a:cxn>
                <a:cxn ang="0">
                  <a:pos x="T4" y="T5"/>
                </a:cxn>
                <a:cxn ang="0">
                  <a:pos x="T6" y="T7"/>
                </a:cxn>
                <a:cxn ang="0">
                  <a:pos x="T8" y="T9"/>
                </a:cxn>
                <a:cxn ang="0">
                  <a:pos x="T10" y="T11"/>
                </a:cxn>
              </a:cxnLst>
              <a:rect l="0" t="0" r="r" b="b"/>
              <a:pathLst>
                <a:path w="163" h="76">
                  <a:moveTo>
                    <a:pt x="83" y="0"/>
                  </a:moveTo>
                  <a:lnTo>
                    <a:pt x="12" y="76"/>
                  </a:lnTo>
                  <a:lnTo>
                    <a:pt x="0" y="76"/>
                  </a:lnTo>
                  <a:lnTo>
                    <a:pt x="163" y="76"/>
                  </a:lnTo>
                  <a:lnTo>
                    <a:pt x="151" y="76"/>
                  </a:lnTo>
                  <a:lnTo>
                    <a:pt x="83" y="0"/>
                  </a:lnTo>
                  <a:close/>
                </a:path>
              </a:pathLst>
            </a:custGeom>
            <a:solidFill>
              <a:srgbClr val="E4E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99"/>
            <p:cNvSpPr>
              <a:spLocks/>
            </p:cNvSpPr>
            <p:nvPr/>
          </p:nvSpPr>
          <p:spPr bwMode="auto">
            <a:xfrm>
              <a:off x="3984625" y="6689725"/>
              <a:ext cx="258763" cy="120650"/>
            </a:xfrm>
            <a:custGeom>
              <a:avLst/>
              <a:gdLst>
                <a:gd name="T0" fmla="*/ 83 w 163"/>
                <a:gd name="T1" fmla="*/ 0 h 76"/>
                <a:gd name="T2" fmla="*/ 12 w 163"/>
                <a:gd name="T3" fmla="*/ 76 h 76"/>
                <a:gd name="T4" fmla="*/ 0 w 163"/>
                <a:gd name="T5" fmla="*/ 76 h 76"/>
                <a:gd name="T6" fmla="*/ 163 w 163"/>
                <a:gd name="T7" fmla="*/ 76 h 76"/>
                <a:gd name="T8" fmla="*/ 151 w 163"/>
                <a:gd name="T9" fmla="*/ 76 h 76"/>
                <a:gd name="T10" fmla="*/ 83 w 163"/>
                <a:gd name="T11" fmla="*/ 0 h 76"/>
              </a:gdLst>
              <a:ahLst/>
              <a:cxnLst>
                <a:cxn ang="0">
                  <a:pos x="T0" y="T1"/>
                </a:cxn>
                <a:cxn ang="0">
                  <a:pos x="T2" y="T3"/>
                </a:cxn>
                <a:cxn ang="0">
                  <a:pos x="T4" y="T5"/>
                </a:cxn>
                <a:cxn ang="0">
                  <a:pos x="T6" y="T7"/>
                </a:cxn>
                <a:cxn ang="0">
                  <a:pos x="T8" y="T9"/>
                </a:cxn>
                <a:cxn ang="0">
                  <a:pos x="T10" y="T11"/>
                </a:cxn>
              </a:cxnLst>
              <a:rect l="0" t="0" r="r" b="b"/>
              <a:pathLst>
                <a:path w="163" h="76">
                  <a:moveTo>
                    <a:pt x="83" y="0"/>
                  </a:moveTo>
                  <a:lnTo>
                    <a:pt x="12" y="76"/>
                  </a:lnTo>
                  <a:lnTo>
                    <a:pt x="0" y="76"/>
                  </a:lnTo>
                  <a:lnTo>
                    <a:pt x="163" y="76"/>
                  </a:lnTo>
                  <a:lnTo>
                    <a:pt x="151" y="76"/>
                  </a:lnTo>
                  <a:lnTo>
                    <a:pt x="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100"/>
            <p:cNvSpPr>
              <a:spLocks/>
            </p:cNvSpPr>
            <p:nvPr/>
          </p:nvSpPr>
          <p:spPr bwMode="auto">
            <a:xfrm>
              <a:off x="4765675" y="47625"/>
              <a:ext cx="304800" cy="461963"/>
            </a:xfrm>
            <a:custGeom>
              <a:avLst/>
              <a:gdLst>
                <a:gd name="T0" fmla="*/ 173 w 192"/>
                <a:gd name="T1" fmla="*/ 0 h 291"/>
                <a:gd name="T2" fmla="*/ 0 w 192"/>
                <a:gd name="T3" fmla="*/ 0 h 291"/>
                <a:gd name="T4" fmla="*/ 192 w 192"/>
                <a:gd name="T5" fmla="*/ 291 h 291"/>
                <a:gd name="T6" fmla="*/ 173 w 192"/>
                <a:gd name="T7" fmla="*/ 0 h 291"/>
              </a:gdLst>
              <a:ahLst/>
              <a:cxnLst>
                <a:cxn ang="0">
                  <a:pos x="T0" y="T1"/>
                </a:cxn>
                <a:cxn ang="0">
                  <a:pos x="T2" y="T3"/>
                </a:cxn>
                <a:cxn ang="0">
                  <a:pos x="T4" y="T5"/>
                </a:cxn>
                <a:cxn ang="0">
                  <a:pos x="T6" y="T7"/>
                </a:cxn>
              </a:cxnLst>
              <a:rect l="0" t="0" r="r" b="b"/>
              <a:pathLst>
                <a:path w="192" h="291">
                  <a:moveTo>
                    <a:pt x="173" y="0"/>
                  </a:moveTo>
                  <a:lnTo>
                    <a:pt x="0" y="0"/>
                  </a:lnTo>
                  <a:lnTo>
                    <a:pt x="192" y="291"/>
                  </a:lnTo>
                  <a:lnTo>
                    <a:pt x="173"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101"/>
            <p:cNvSpPr>
              <a:spLocks/>
            </p:cNvSpPr>
            <p:nvPr/>
          </p:nvSpPr>
          <p:spPr bwMode="auto">
            <a:xfrm>
              <a:off x="4765675" y="47625"/>
              <a:ext cx="304800" cy="461963"/>
            </a:xfrm>
            <a:custGeom>
              <a:avLst/>
              <a:gdLst>
                <a:gd name="T0" fmla="*/ 173 w 192"/>
                <a:gd name="T1" fmla="*/ 0 h 291"/>
                <a:gd name="T2" fmla="*/ 0 w 192"/>
                <a:gd name="T3" fmla="*/ 0 h 291"/>
                <a:gd name="T4" fmla="*/ 192 w 192"/>
                <a:gd name="T5" fmla="*/ 291 h 291"/>
                <a:gd name="T6" fmla="*/ 173 w 192"/>
                <a:gd name="T7" fmla="*/ 0 h 291"/>
              </a:gdLst>
              <a:ahLst/>
              <a:cxnLst>
                <a:cxn ang="0">
                  <a:pos x="T0" y="T1"/>
                </a:cxn>
                <a:cxn ang="0">
                  <a:pos x="T2" y="T3"/>
                </a:cxn>
                <a:cxn ang="0">
                  <a:pos x="T4" y="T5"/>
                </a:cxn>
                <a:cxn ang="0">
                  <a:pos x="T6" y="T7"/>
                </a:cxn>
              </a:cxnLst>
              <a:rect l="0" t="0" r="r" b="b"/>
              <a:pathLst>
                <a:path w="192" h="291">
                  <a:moveTo>
                    <a:pt x="173" y="0"/>
                  </a:moveTo>
                  <a:lnTo>
                    <a:pt x="0" y="0"/>
                  </a:lnTo>
                  <a:lnTo>
                    <a:pt x="192" y="291"/>
                  </a:lnTo>
                  <a:lnTo>
                    <a:pt x="1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102"/>
            <p:cNvSpPr>
              <a:spLocks/>
            </p:cNvSpPr>
            <p:nvPr/>
          </p:nvSpPr>
          <p:spPr bwMode="auto">
            <a:xfrm>
              <a:off x="4638675" y="47625"/>
              <a:ext cx="420688" cy="488950"/>
            </a:xfrm>
            <a:custGeom>
              <a:avLst/>
              <a:gdLst>
                <a:gd name="T0" fmla="*/ 64 w 265"/>
                <a:gd name="T1" fmla="*/ 0 h 308"/>
                <a:gd name="T2" fmla="*/ 0 w 265"/>
                <a:gd name="T3" fmla="*/ 0 h 308"/>
                <a:gd name="T4" fmla="*/ 9 w 265"/>
                <a:gd name="T5" fmla="*/ 289 h 308"/>
                <a:gd name="T6" fmla="*/ 265 w 265"/>
                <a:gd name="T7" fmla="*/ 308 h 308"/>
                <a:gd name="T8" fmla="*/ 64 w 265"/>
                <a:gd name="T9" fmla="*/ 0 h 308"/>
              </a:gdLst>
              <a:ahLst/>
              <a:cxnLst>
                <a:cxn ang="0">
                  <a:pos x="T0" y="T1"/>
                </a:cxn>
                <a:cxn ang="0">
                  <a:pos x="T2" y="T3"/>
                </a:cxn>
                <a:cxn ang="0">
                  <a:pos x="T4" y="T5"/>
                </a:cxn>
                <a:cxn ang="0">
                  <a:pos x="T6" y="T7"/>
                </a:cxn>
                <a:cxn ang="0">
                  <a:pos x="T8" y="T9"/>
                </a:cxn>
              </a:cxnLst>
              <a:rect l="0" t="0" r="r" b="b"/>
              <a:pathLst>
                <a:path w="265" h="308">
                  <a:moveTo>
                    <a:pt x="64" y="0"/>
                  </a:moveTo>
                  <a:lnTo>
                    <a:pt x="0" y="0"/>
                  </a:lnTo>
                  <a:lnTo>
                    <a:pt x="9" y="289"/>
                  </a:lnTo>
                  <a:lnTo>
                    <a:pt x="265" y="308"/>
                  </a:lnTo>
                  <a:lnTo>
                    <a:pt x="64"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103"/>
            <p:cNvSpPr>
              <a:spLocks/>
            </p:cNvSpPr>
            <p:nvPr/>
          </p:nvSpPr>
          <p:spPr bwMode="auto">
            <a:xfrm>
              <a:off x="4638675" y="47625"/>
              <a:ext cx="420688" cy="488950"/>
            </a:xfrm>
            <a:custGeom>
              <a:avLst/>
              <a:gdLst>
                <a:gd name="T0" fmla="*/ 64 w 265"/>
                <a:gd name="T1" fmla="*/ 0 h 308"/>
                <a:gd name="T2" fmla="*/ 0 w 265"/>
                <a:gd name="T3" fmla="*/ 0 h 308"/>
                <a:gd name="T4" fmla="*/ 9 w 265"/>
                <a:gd name="T5" fmla="*/ 289 h 308"/>
                <a:gd name="T6" fmla="*/ 265 w 265"/>
                <a:gd name="T7" fmla="*/ 308 h 308"/>
                <a:gd name="T8" fmla="*/ 64 w 265"/>
                <a:gd name="T9" fmla="*/ 0 h 308"/>
              </a:gdLst>
              <a:ahLst/>
              <a:cxnLst>
                <a:cxn ang="0">
                  <a:pos x="T0" y="T1"/>
                </a:cxn>
                <a:cxn ang="0">
                  <a:pos x="T2" y="T3"/>
                </a:cxn>
                <a:cxn ang="0">
                  <a:pos x="T4" y="T5"/>
                </a:cxn>
                <a:cxn ang="0">
                  <a:pos x="T6" y="T7"/>
                </a:cxn>
                <a:cxn ang="0">
                  <a:pos x="T8" y="T9"/>
                </a:cxn>
              </a:cxnLst>
              <a:rect l="0" t="0" r="r" b="b"/>
              <a:pathLst>
                <a:path w="265" h="308">
                  <a:moveTo>
                    <a:pt x="64" y="0"/>
                  </a:moveTo>
                  <a:lnTo>
                    <a:pt x="0" y="0"/>
                  </a:lnTo>
                  <a:lnTo>
                    <a:pt x="9" y="289"/>
                  </a:lnTo>
                  <a:lnTo>
                    <a:pt x="265" y="308"/>
                  </a:lnTo>
                  <a:lnTo>
                    <a:pt x="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104"/>
            <p:cNvSpPr>
              <a:spLocks/>
            </p:cNvSpPr>
            <p:nvPr/>
          </p:nvSpPr>
          <p:spPr bwMode="auto">
            <a:xfrm>
              <a:off x="3143250" y="5330825"/>
              <a:ext cx="604838" cy="635000"/>
            </a:xfrm>
            <a:custGeom>
              <a:avLst/>
              <a:gdLst>
                <a:gd name="T0" fmla="*/ 381 w 381"/>
                <a:gd name="T1" fmla="*/ 0 h 400"/>
                <a:gd name="T2" fmla="*/ 0 w 381"/>
                <a:gd name="T3" fmla="*/ 265 h 400"/>
                <a:gd name="T4" fmla="*/ 303 w 381"/>
                <a:gd name="T5" fmla="*/ 400 h 400"/>
                <a:gd name="T6" fmla="*/ 381 w 381"/>
                <a:gd name="T7" fmla="*/ 0 h 400"/>
              </a:gdLst>
              <a:ahLst/>
              <a:cxnLst>
                <a:cxn ang="0">
                  <a:pos x="T0" y="T1"/>
                </a:cxn>
                <a:cxn ang="0">
                  <a:pos x="T2" y="T3"/>
                </a:cxn>
                <a:cxn ang="0">
                  <a:pos x="T4" y="T5"/>
                </a:cxn>
                <a:cxn ang="0">
                  <a:pos x="T6" y="T7"/>
                </a:cxn>
              </a:cxnLst>
              <a:rect l="0" t="0" r="r" b="b"/>
              <a:pathLst>
                <a:path w="381" h="400">
                  <a:moveTo>
                    <a:pt x="381" y="0"/>
                  </a:moveTo>
                  <a:lnTo>
                    <a:pt x="0" y="265"/>
                  </a:lnTo>
                  <a:lnTo>
                    <a:pt x="303" y="400"/>
                  </a:lnTo>
                  <a:lnTo>
                    <a:pt x="381"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105"/>
            <p:cNvSpPr>
              <a:spLocks/>
            </p:cNvSpPr>
            <p:nvPr/>
          </p:nvSpPr>
          <p:spPr bwMode="auto">
            <a:xfrm>
              <a:off x="3143250" y="5330825"/>
              <a:ext cx="604838" cy="635000"/>
            </a:xfrm>
            <a:custGeom>
              <a:avLst/>
              <a:gdLst>
                <a:gd name="T0" fmla="*/ 381 w 381"/>
                <a:gd name="T1" fmla="*/ 0 h 400"/>
                <a:gd name="T2" fmla="*/ 0 w 381"/>
                <a:gd name="T3" fmla="*/ 265 h 400"/>
                <a:gd name="T4" fmla="*/ 303 w 381"/>
                <a:gd name="T5" fmla="*/ 400 h 400"/>
                <a:gd name="T6" fmla="*/ 381 w 381"/>
                <a:gd name="T7" fmla="*/ 0 h 400"/>
              </a:gdLst>
              <a:ahLst/>
              <a:cxnLst>
                <a:cxn ang="0">
                  <a:pos x="T0" y="T1"/>
                </a:cxn>
                <a:cxn ang="0">
                  <a:pos x="T2" y="T3"/>
                </a:cxn>
                <a:cxn ang="0">
                  <a:pos x="T4" y="T5"/>
                </a:cxn>
                <a:cxn ang="0">
                  <a:pos x="T6" y="T7"/>
                </a:cxn>
              </a:cxnLst>
              <a:rect l="0" t="0" r="r" b="b"/>
              <a:pathLst>
                <a:path w="381" h="400">
                  <a:moveTo>
                    <a:pt x="381" y="0"/>
                  </a:moveTo>
                  <a:lnTo>
                    <a:pt x="0" y="265"/>
                  </a:lnTo>
                  <a:lnTo>
                    <a:pt x="303" y="400"/>
                  </a:lnTo>
                  <a:lnTo>
                    <a:pt x="3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106"/>
            <p:cNvSpPr>
              <a:spLocks/>
            </p:cNvSpPr>
            <p:nvPr/>
          </p:nvSpPr>
          <p:spPr bwMode="auto">
            <a:xfrm>
              <a:off x="5648325" y="3594100"/>
              <a:ext cx="635000" cy="477838"/>
            </a:xfrm>
            <a:custGeom>
              <a:avLst/>
              <a:gdLst>
                <a:gd name="T0" fmla="*/ 0 w 400"/>
                <a:gd name="T1" fmla="*/ 0 h 301"/>
                <a:gd name="T2" fmla="*/ 204 w 400"/>
                <a:gd name="T3" fmla="*/ 301 h 301"/>
                <a:gd name="T4" fmla="*/ 400 w 400"/>
                <a:gd name="T5" fmla="*/ 90 h 301"/>
                <a:gd name="T6" fmla="*/ 0 w 400"/>
                <a:gd name="T7" fmla="*/ 0 h 301"/>
              </a:gdLst>
              <a:ahLst/>
              <a:cxnLst>
                <a:cxn ang="0">
                  <a:pos x="T0" y="T1"/>
                </a:cxn>
                <a:cxn ang="0">
                  <a:pos x="T2" y="T3"/>
                </a:cxn>
                <a:cxn ang="0">
                  <a:pos x="T4" y="T5"/>
                </a:cxn>
                <a:cxn ang="0">
                  <a:pos x="T6" y="T7"/>
                </a:cxn>
              </a:cxnLst>
              <a:rect l="0" t="0" r="r" b="b"/>
              <a:pathLst>
                <a:path w="400" h="301">
                  <a:moveTo>
                    <a:pt x="0" y="0"/>
                  </a:moveTo>
                  <a:lnTo>
                    <a:pt x="204" y="301"/>
                  </a:lnTo>
                  <a:lnTo>
                    <a:pt x="400" y="90"/>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107"/>
            <p:cNvSpPr>
              <a:spLocks/>
            </p:cNvSpPr>
            <p:nvPr/>
          </p:nvSpPr>
          <p:spPr bwMode="auto">
            <a:xfrm>
              <a:off x="5648325" y="3594100"/>
              <a:ext cx="635000" cy="477838"/>
            </a:xfrm>
            <a:custGeom>
              <a:avLst/>
              <a:gdLst>
                <a:gd name="T0" fmla="*/ 0 w 400"/>
                <a:gd name="T1" fmla="*/ 0 h 301"/>
                <a:gd name="T2" fmla="*/ 204 w 400"/>
                <a:gd name="T3" fmla="*/ 301 h 301"/>
                <a:gd name="T4" fmla="*/ 400 w 400"/>
                <a:gd name="T5" fmla="*/ 90 h 301"/>
                <a:gd name="T6" fmla="*/ 0 w 400"/>
                <a:gd name="T7" fmla="*/ 0 h 301"/>
              </a:gdLst>
              <a:ahLst/>
              <a:cxnLst>
                <a:cxn ang="0">
                  <a:pos x="T0" y="T1"/>
                </a:cxn>
                <a:cxn ang="0">
                  <a:pos x="T2" y="T3"/>
                </a:cxn>
                <a:cxn ang="0">
                  <a:pos x="T4" y="T5"/>
                </a:cxn>
                <a:cxn ang="0">
                  <a:pos x="T6" y="T7"/>
                </a:cxn>
              </a:cxnLst>
              <a:rect l="0" t="0" r="r" b="b"/>
              <a:pathLst>
                <a:path w="400" h="301">
                  <a:moveTo>
                    <a:pt x="0" y="0"/>
                  </a:moveTo>
                  <a:lnTo>
                    <a:pt x="204" y="301"/>
                  </a:lnTo>
                  <a:lnTo>
                    <a:pt x="400" y="9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108"/>
            <p:cNvSpPr>
              <a:spLocks/>
            </p:cNvSpPr>
            <p:nvPr/>
          </p:nvSpPr>
          <p:spPr bwMode="auto">
            <a:xfrm>
              <a:off x="6824663" y="6227763"/>
              <a:ext cx="312738" cy="579438"/>
            </a:xfrm>
            <a:custGeom>
              <a:avLst/>
              <a:gdLst>
                <a:gd name="T0" fmla="*/ 118 w 197"/>
                <a:gd name="T1" fmla="*/ 0 h 365"/>
                <a:gd name="T2" fmla="*/ 0 w 197"/>
                <a:gd name="T3" fmla="*/ 365 h 365"/>
                <a:gd name="T4" fmla="*/ 197 w 197"/>
                <a:gd name="T5" fmla="*/ 258 h 365"/>
                <a:gd name="T6" fmla="*/ 118 w 197"/>
                <a:gd name="T7" fmla="*/ 0 h 365"/>
              </a:gdLst>
              <a:ahLst/>
              <a:cxnLst>
                <a:cxn ang="0">
                  <a:pos x="T0" y="T1"/>
                </a:cxn>
                <a:cxn ang="0">
                  <a:pos x="T2" y="T3"/>
                </a:cxn>
                <a:cxn ang="0">
                  <a:pos x="T4" y="T5"/>
                </a:cxn>
                <a:cxn ang="0">
                  <a:pos x="T6" y="T7"/>
                </a:cxn>
              </a:cxnLst>
              <a:rect l="0" t="0" r="r" b="b"/>
              <a:pathLst>
                <a:path w="197" h="365">
                  <a:moveTo>
                    <a:pt x="118" y="0"/>
                  </a:moveTo>
                  <a:lnTo>
                    <a:pt x="0" y="365"/>
                  </a:lnTo>
                  <a:lnTo>
                    <a:pt x="197" y="258"/>
                  </a:lnTo>
                  <a:lnTo>
                    <a:pt x="118" y="0"/>
                  </a:lnTo>
                  <a:close/>
                </a:path>
              </a:pathLst>
            </a:custGeom>
            <a:solidFill>
              <a:srgbClr val="D3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109"/>
            <p:cNvSpPr>
              <a:spLocks/>
            </p:cNvSpPr>
            <p:nvPr/>
          </p:nvSpPr>
          <p:spPr bwMode="auto">
            <a:xfrm>
              <a:off x="6824663" y="6227763"/>
              <a:ext cx="312738" cy="579438"/>
            </a:xfrm>
            <a:custGeom>
              <a:avLst/>
              <a:gdLst>
                <a:gd name="T0" fmla="*/ 118 w 197"/>
                <a:gd name="T1" fmla="*/ 0 h 365"/>
                <a:gd name="T2" fmla="*/ 0 w 197"/>
                <a:gd name="T3" fmla="*/ 365 h 365"/>
                <a:gd name="T4" fmla="*/ 197 w 197"/>
                <a:gd name="T5" fmla="*/ 258 h 365"/>
                <a:gd name="T6" fmla="*/ 118 w 197"/>
                <a:gd name="T7" fmla="*/ 0 h 365"/>
              </a:gdLst>
              <a:ahLst/>
              <a:cxnLst>
                <a:cxn ang="0">
                  <a:pos x="T0" y="T1"/>
                </a:cxn>
                <a:cxn ang="0">
                  <a:pos x="T2" y="T3"/>
                </a:cxn>
                <a:cxn ang="0">
                  <a:pos x="T4" y="T5"/>
                </a:cxn>
                <a:cxn ang="0">
                  <a:pos x="T6" y="T7"/>
                </a:cxn>
              </a:cxnLst>
              <a:rect l="0" t="0" r="r" b="b"/>
              <a:pathLst>
                <a:path w="197" h="365">
                  <a:moveTo>
                    <a:pt x="118" y="0"/>
                  </a:moveTo>
                  <a:lnTo>
                    <a:pt x="0" y="365"/>
                  </a:lnTo>
                  <a:lnTo>
                    <a:pt x="197" y="258"/>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10"/>
            <p:cNvSpPr>
              <a:spLocks/>
            </p:cNvSpPr>
            <p:nvPr/>
          </p:nvSpPr>
          <p:spPr bwMode="auto">
            <a:xfrm>
              <a:off x="7035800" y="6213475"/>
              <a:ext cx="547688" cy="409575"/>
            </a:xfrm>
            <a:custGeom>
              <a:avLst/>
              <a:gdLst>
                <a:gd name="T0" fmla="*/ 0 w 345"/>
                <a:gd name="T1" fmla="*/ 0 h 258"/>
                <a:gd name="T2" fmla="*/ 78 w 345"/>
                <a:gd name="T3" fmla="*/ 258 h 258"/>
                <a:gd name="T4" fmla="*/ 345 w 345"/>
                <a:gd name="T5" fmla="*/ 92 h 258"/>
                <a:gd name="T6" fmla="*/ 345 w 345"/>
                <a:gd name="T7" fmla="*/ 52 h 258"/>
                <a:gd name="T8" fmla="*/ 0 w 345"/>
                <a:gd name="T9" fmla="*/ 0 h 258"/>
              </a:gdLst>
              <a:ahLst/>
              <a:cxnLst>
                <a:cxn ang="0">
                  <a:pos x="T0" y="T1"/>
                </a:cxn>
                <a:cxn ang="0">
                  <a:pos x="T2" y="T3"/>
                </a:cxn>
                <a:cxn ang="0">
                  <a:pos x="T4" y="T5"/>
                </a:cxn>
                <a:cxn ang="0">
                  <a:pos x="T6" y="T7"/>
                </a:cxn>
                <a:cxn ang="0">
                  <a:pos x="T8" y="T9"/>
                </a:cxn>
              </a:cxnLst>
              <a:rect l="0" t="0" r="r" b="b"/>
              <a:pathLst>
                <a:path w="345" h="258">
                  <a:moveTo>
                    <a:pt x="0" y="0"/>
                  </a:moveTo>
                  <a:lnTo>
                    <a:pt x="78" y="258"/>
                  </a:lnTo>
                  <a:lnTo>
                    <a:pt x="345" y="92"/>
                  </a:lnTo>
                  <a:lnTo>
                    <a:pt x="345" y="52"/>
                  </a:lnTo>
                  <a:lnTo>
                    <a:pt x="0" y="0"/>
                  </a:lnTo>
                  <a:close/>
                </a:path>
              </a:pathLst>
            </a:custGeom>
            <a:solidFill>
              <a:srgbClr val="D7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1"/>
            <p:cNvSpPr>
              <a:spLocks/>
            </p:cNvSpPr>
            <p:nvPr/>
          </p:nvSpPr>
          <p:spPr bwMode="auto">
            <a:xfrm>
              <a:off x="7035800" y="6213475"/>
              <a:ext cx="547688" cy="409575"/>
            </a:xfrm>
            <a:custGeom>
              <a:avLst/>
              <a:gdLst>
                <a:gd name="T0" fmla="*/ 0 w 345"/>
                <a:gd name="T1" fmla="*/ 0 h 258"/>
                <a:gd name="T2" fmla="*/ 78 w 345"/>
                <a:gd name="T3" fmla="*/ 258 h 258"/>
                <a:gd name="T4" fmla="*/ 345 w 345"/>
                <a:gd name="T5" fmla="*/ 92 h 258"/>
                <a:gd name="T6" fmla="*/ 345 w 345"/>
                <a:gd name="T7" fmla="*/ 52 h 258"/>
                <a:gd name="T8" fmla="*/ 0 w 345"/>
                <a:gd name="T9" fmla="*/ 0 h 258"/>
              </a:gdLst>
              <a:ahLst/>
              <a:cxnLst>
                <a:cxn ang="0">
                  <a:pos x="T0" y="T1"/>
                </a:cxn>
                <a:cxn ang="0">
                  <a:pos x="T2" y="T3"/>
                </a:cxn>
                <a:cxn ang="0">
                  <a:pos x="T4" y="T5"/>
                </a:cxn>
                <a:cxn ang="0">
                  <a:pos x="T6" y="T7"/>
                </a:cxn>
                <a:cxn ang="0">
                  <a:pos x="T8" y="T9"/>
                </a:cxn>
              </a:cxnLst>
              <a:rect l="0" t="0" r="r" b="b"/>
              <a:pathLst>
                <a:path w="345" h="258">
                  <a:moveTo>
                    <a:pt x="0" y="0"/>
                  </a:moveTo>
                  <a:lnTo>
                    <a:pt x="78" y="258"/>
                  </a:lnTo>
                  <a:lnTo>
                    <a:pt x="345" y="92"/>
                  </a:lnTo>
                  <a:lnTo>
                    <a:pt x="345" y="5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12"/>
            <p:cNvSpPr>
              <a:spLocks/>
            </p:cNvSpPr>
            <p:nvPr/>
          </p:nvSpPr>
          <p:spPr bwMode="auto">
            <a:xfrm>
              <a:off x="7042150" y="6007100"/>
              <a:ext cx="541338" cy="269875"/>
            </a:xfrm>
            <a:custGeom>
              <a:avLst/>
              <a:gdLst>
                <a:gd name="T0" fmla="*/ 199 w 341"/>
                <a:gd name="T1" fmla="*/ 0 h 170"/>
                <a:gd name="T2" fmla="*/ 0 w 341"/>
                <a:gd name="T3" fmla="*/ 118 h 170"/>
                <a:gd name="T4" fmla="*/ 341 w 341"/>
                <a:gd name="T5" fmla="*/ 170 h 170"/>
                <a:gd name="T6" fmla="*/ 341 w 341"/>
                <a:gd name="T7" fmla="*/ 127 h 170"/>
                <a:gd name="T8" fmla="*/ 199 w 341"/>
                <a:gd name="T9" fmla="*/ 0 h 170"/>
              </a:gdLst>
              <a:ahLst/>
              <a:cxnLst>
                <a:cxn ang="0">
                  <a:pos x="T0" y="T1"/>
                </a:cxn>
                <a:cxn ang="0">
                  <a:pos x="T2" y="T3"/>
                </a:cxn>
                <a:cxn ang="0">
                  <a:pos x="T4" y="T5"/>
                </a:cxn>
                <a:cxn ang="0">
                  <a:pos x="T6" y="T7"/>
                </a:cxn>
                <a:cxn ang="0">
                  <a:pos x="T8" y="T9"/>
                </a:cxn>
              </a:cxnLst>
              <a:rect l="0" t="0" r="r" b="b"/>
              <a:pathLst>
                <a:path w="341" h="170">
                  <a:moveTo>
                    <a:pt x="199" y="0"/>
                  </a:moveTo>
                  <a:lnTo>
                    <a:pt x="0" y="118"/>
                  </a:lnTo>
                  <a:lnTo>
                    <a:pt x="341" y="170"/>
                  </a:lnTo>
                  <a:lnTo>
                    <a:pt x="341" y="127"/>
                  </a:lnTo>
                  <a:lnTo>
                    <a:pt x="199"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13"/>
            <p:cNvSpPr>
              <a:spLocks/>
            </p:cNvSpPr>
            <p:nvPr/>
          </p:nvSpPr>
          <p:spPr bwMode="auto">
            <a:xfrm>
              <a:off x="7042150" y="6007100"/>
              <a:ext cx="541338" cy="269875"/>
            </a:xfrm>
            <a:custGeom>
              <a:avLst/>
              <a:gdLst>
                <a:gd name="T0" fmla="*/ 199 w 341"/>
                <a:gd name="T1" fmla="*/ 0 h 170"/>
                <a:gd name="T2" fmla="*/ 0 w 341"/>
                <a:gd name="T3" fmla="*/ 118 h 170"/>
                <a:gd name="T4" fmla="*/ 341 w 341"/>
                <a:gd name="T5" fmla="*/ 170 h 170"/>
                <a:gd name="T6" fmla="*/ 341 w 341"/>
                <a:gd name="T7" fmla="*/ 127 h 170"/>
                <a:gd name="T8" fmla="*/ 199 w 341"/>
                <a:gd name="T9" fmla="*/ 0 h 170"/>
              </a:gdLst>
              <a:ahLst/>
              <a:cxnLst>
                <a:cxn ang="0">
                  <a:pos x="T0" y="T1"/>
                </a:cxn>
                <a:cxn ang="0">
                  <a:pos x="T2" y="T3"/>
                </a:cxn>
                <a:cxn ang="0">
                  <a:pos x="T4" y="T5"/>
                </a:cxn>
                <a:cxn ang="0">
                  <a:pos x="T6" y="T7"/>
                </a:cxn>
                <a:cxn ang="0">
                  <a:pos x="T8" y="T9"/>
                </a:cxn>
              </a:cxnLst>
              <a:rect l="0" t="0" r="r" b="b"/>
              <a:pathLst>
                <a:path w="341" h="170">
                  <a:moveTo>
                    <a:pt x="199" y="0"/>
                  </a:moveTo>
                  <a:lnTo>
                    <a:pt x="0" y="118"/>
                  </a:lnTo>
                  <a:lnTo>
                    <a:pt x="341" y="170"/>
                  </a:lnTo>
                  <a:lnTo>
                    <a:pt x="341" y="127"/>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14"/>
            <p:cNvSpPr>
              <a:spLocks/>
            </p:cNvSpPr>
            <p:nvPr/>
          </p:nvSpPr>
          <p:spPr bwMode="auto">
            <a:xfrm>
              <a:off x="7456488" y="3519488"/>
              <a:ext cx="127000" cy="533400"/>
            </a:xfrm>
            <a:custGeom>
              <a:avLst/>
              <a:gdLst>
                <a:gd name="T0" fmla="*/ 0 w 80"/>
                <a:gd name="T1" fmla="*/ 0 h 336"/>
                <a:gd name="T2" fmla="*/ 49 w 80"/>
                <a:gd name="T3" fmla="*/ 336 h 336"/>
                <a:gd name="T4" fmla="*/ 80 w 80"/>
                <a:gd name="T5" fmla="*/ 322 h 336"/>
                <a:gd name="T6" fmla="*/ 80 w 80"/>
                <a:gd name="T7" fmla="*/ 33 h 336"/>
                <a:gd name="T8" fmla="*/ 0 w 80"/>
                <a:gd name="T9" fmla="*/ 0 h 336"/>
              </a:gdLst>
              <a:ahLst/>
              <a:cxnLst>
                <a:cxn ang="0">
                  <a:pos x="T0" y="T1"/>
                </a:cxn>
                <a:cxn ang="0">
                  <a:pos x="T2" y="T3"/>
                </a:cxn>
                <a:cxn ang="0">
                  <a:pos x="T4" y="T5"/>
                </a:cxn>
                <a:cxn ang="0">
                  <a:pos x="T6" y="T7"/>
                </a:cxn>
                <a:cxn ang="0">
                  <a:pos x="T8" y="T9"/>
                </a:cxn>
              </a:cxnLst>
              <a:rect l="0" t="0" r="r" b="b"/>
              <a:pathLst>
                <a:path w="80" h="336">
                  <a:moveTo>
                    <a:pt x="0" y="0"/>
                  </a:moveTo>
                  <a:lnTo>
                    <a:pt x="49" y="336"/>
                  </a:lnTo>
                  <a:lnTo>
                    <a:pt x="80" y="322"/>
                  </a:lnTo>
                  <a:lnTo>
                    <a:pt x="80" y="33"/>
                  </a:lnTo>
                  <a:lnTo>
                    <a:pt x="0"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15"/>
            <p:cNvSpPr>
              <a:spLocks/>
            </p:cNvSpPr>
            <p:nvPr/>
          </p:nvSpPr>
          <p:spPr bwMode="auto">
            <a:xfrm>
              <a:off x="7456488" y="3519488"/>
              <a:ext cx="127000" cy="533400"/>
            </a:xfrm>
            <a:custGeom>
              <a:avLst/>
              <a:gdLst>
                <a:gd name="T0" fmla="*/ 0 w 80"/>
                <a:gd name="T1" fmla="*/ 0 h 336"/>
                <a:gd name="T2" fmla="*/ 49 w 80"/>
                <a:gd name="T3" fmla="*/ 336 h 336"/>
                <a:gd name="T4" fmla="*/ 80 w 80"/>
                <a:gd name="T5" fmla="*/ 322 h 336"/>
                <a:gd name="T6" fmla="*/ 80 w 80"/>
                <a:gd name="T7" fmla="*/ 33 h 336"/>
                <a:gd name="T8" fmla="*/ 0 w 80"/>
                <a:gd name="T9" fmla="*/ 0 h 336"/>
              </a:gdLst>
              <a:ahLst/>
              <a:cxnLst>
                <a:cxn ang="0">
                  <a:pos x="T0" y="T1"/>
                </a:cxn>
                <a:cxn ang="0">
                  <a:pos x="T2" y="T3"/>
                </a:cxn>
                <a:cxn ang="0">
                  <a:pos x="T4" y="T5"/>
                </a:cxn>
                <a:cxn ang="0">
                  <a:pos x="T6" y="T7"/>
                </a:cxn>
                <a:cxn ang="0">
                  <a:pos x="T8" y="T9"/>
                </a:cxn>
              </a:cxnLst>
              <a:rect l="0" t="0" r="r" b="b"/>
              <a:pathLst>
                <a:path w="80" h="336">
                  <a:moveTo>
                    <a:pt x="0" y="0"/>
                  </a:moveTo>
                  <a:lnTo>
                    <a:pt x="49" y="336"/>
                  </a:lnTo>
                  <a:lnTo>
                    <a:pt x="80" y="322"/>
                  </a:lnTo>
                  <a:lnTo>
                    <a:pt x="80"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116"/>
            <p:cNvSpPr>
              <a:spLocks/>
            </p:cNvSpPr>
            <p:nvPr/>
          </p:nvSpPr>
          <p:spPr bwMode="auto">
            <a:xfrm>
              <a:off x="7167563" y="3514725"/>
              <a:ext cx="341313" cy="534988"/>
            </a:xfrm>
            <a:custGeom>
              <a:avLst/>
              <a:gdLst>
                <a:gd name="T0" fmla="*/ 165 w 215"/>
                <a:gd name="T1" fmla="*/ 0 h 337"/>
                <a:gd name="T2" fmla="*/ 0 w 215"/>
                <a:gd name="T3" fmla="*/ 53 h 337"/>
                <a:gd name="T4" fmla="*/ 215 w 215"/>
                <a:gd name="T5" fmla="*/ 337 h 337"/>
                <a:gd name="T6" fmla="*/ 165 w 215"/>
                <a:gd name="T7" fmla="*/ 0 h 337"/>
              </a:gdLst>
              <a:ahLst/>
              <a:cxnLst>
                <a:cxn ang="0">
                  <a:pos x="T0" y="T1"/>
                </a:cxn>
                <a:cxn ang="0">
                  <a:pos x="T2" y="T3"/>
                </a:cxn>
                <a:cxn ang="0">
                  <a:pos x="T4" y="T5"/>
                </a:cxn>
                <a:cxn ang="0">
                  <a:pos x="T6" y="T7"/>
                </a:cxn>
              </a:cxnLst>
              <a:rect l="0" t="0" r="r" b="b"/>
              <a:pathLst>
                <a:path w="215" h="337">
                  <a:moveTo>
                    <a:pt x="165" y="0"/>
                  </a:moveTo>
                  <a:lnTo>
                    <a:pt x="0" y="53"/>
                  </a:lnTo>
                  <a:lnTo>
                    <a:pt x="215" y="337"/>
                  </a:lnTo>
                  <a:lnTo>
                    <a:pt x="165" y="0"/>
                  </a:lnTo>
                  <a:close/>
                </a:path>
              </a:pathLst>
            </a:custGeom>
            <a:solidFill>
              <a:srgbClr val="DEDE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117"/>
            <p:cNvSpPr>
              <a:spLocks/>
            </p:cNvSpPr>
            <p:nvPr/>
          </p:nvSpPr>
          <p:spPr bwMode="auto">
            <a:xfrm>
              <a:off x="7167563" y="3514725"/>
              <a:ext cx="341313" cy="534988"/>
            </a:xfrm>
            <a:custGeom>
              <a:avLst/>
              <a:gdLst>
                <a:gd name="T0" fmla="*/ 165 w 215"/>
                <a:gd name="T1" fmla="*/ 0 h 337"/>
                <a:gd name="T2" fmla="*/ 0 w 215"/>
                <a:gd name="T3" fmla="*/ 53 h 337"/>
                <a:gd name="T4" fmla="*/ 215 w 215"/>
                <a:gd name="T5" fmla="*/ 337 h 337"/>
                <a:gd name="T6" fmla="*/ 165 w 215"/>
                <a:gd name="T7" fmla="*/ 0 h 337"/>
              </a:gdLst>
              <a:ahLst/>
              <a:cxnLst>
                <a:cxn ang="0">
                  <a:pos x="T0" y="T1"/>
                </a:cxn>
                <a:cxn ang="0">
                  <a:pos x="T2" y="T3"/>
                </a:cxn>
                <a:cxn ang="0">
                  <a:pos x="T4" y="T5"/>
                </a:cxn>
                <a:cxn ang="0">
                  <a:pos x="T6" y="T7"/>
                </a:cxn>
              </a:cxnLst>
              <a:rect l="0" t="0" r="r" b="b"/>
              <a:pathLst>
                <a:path w="215" h="337">
                  <a:moveTo>
                    <a:pt x="165" y="0"/>
                  </a:moveTo>
                  <a:lnTo>
                    <a:pt x="0" y="53"/>
                  </a:lnTo>
                  <a:lnTo>
                    <a:pt x="215" y="337"/>
                  </a:lnTo>
                  <a:lnTo>
                    <a:pt x="16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118"/>
            <p:cNvSpPr>
              <a:spLocks/>
            </p:cNvSpPr>
            <p:nvPr/>
          </p:nvSpPr>
          <p:spPr bwMode="auto">
            <a:xfrm>
              <a:off x="2928938" y="4349750"/>
              <a:ext cx="431800" cy="619125"/>
            </a:xfrm>
            <a:custGeom>
              <a:avLst/>
              <a:gdLst>
                <a:gd name="T0" fmla="*/ 272 w 272"/>
                <a:gd name="T1" fmla="*/ 0 h 390"/>
                <a:gd name="T2" fmla="*/ 0 w 272"/>
                <a:gd name="T3" fmla="*/ 201 h 390"/>
                <a:gd name="T4" fmla="*/ 260 w 272"/>
                <a:gd name="T5" fmla="*/ 390 h 390"/>
                <a:gd name="T6" fmla="*/ 272 w 272"/>
                <a:gd name="T7" fmla="*/ 0 h 390"/>
              </a:gdLst>
              <a:ahLst/>
              <a:cxnLst>
                <a:cxn ang="0">
                  <a:pos x="T0" y="T1"/>
                </a:cxn>
                <a:cxn ang="0">
                  <a:pos x="T2" y="T3"/>
                </a:cxn>
                <a:cxn ang="0">
                  <a:pos x="T4" y="T5"/>
                </a:cxn>
                <a:cxn ang="0">
                  <a:pos x="T6" y="T7"/>
                </a:cxn>
              </a:cxnLst>
              <a:rect l="0" t="0" r="r" b="b"/>
              <a:pathLst>
                <a:path w="272" h="390">
                  <a:moveTo>
                    <a:pt x="272" y="0"/>
                  </a:moveTo>
                  <a:lnTo>
                    <a:pt x="0" y="201"/>
                  </a:lnTo>
                  <a:lnTo>
                    <a:pt x="260" y="390"/>
                  </a:lnTo>
                  <a:lnTo>
                    <a:pt x="272"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119"/>
            <p:cNvSpPr>
              <a:spLocks/>
            </p:cNvSpPr>
            <p:nvPr/>
          </p:nvSpPr>
          <p:spPr bwMode="auto">
            <a:xfrm>
              <a:off x="2928938" y="4349750"/>
              <a:ext cx="431800" cy="619125"/>
            </a:xfrm>
            <a:custGeom>
              <a:avLst/>
              <a:gdLst>
                <a:gd name="T0" fmla="*/ 272 w 272"/>
                <a:gd name="T1" fmla="*/ 0 h 390"/>
                <a:gd name="T2" fmla="*/ 0 w 272"/>
                <a:gd name="T3" fmla="*/ 201 h 390"/>
                <a:gd name="T4" fmla="*/ 260 w 272"/>
                <a:gd name="T5" fmla="*/ 390 h 390"/>
                <a:gd name="T6" fmla="*/ 272 w 272"/>
                <a:gd name="T7" fmla="*/ 0 h 390"/>
              </a:gdLst>
              <a:ahLst/>
              <a:cxnLst>
                <a:cxn ang="0">
                  <a:pos x="T0" y="T1"/>
                </a:cxn>
                <a:cxn ang="0">
                  <a:pos x="T2" y="T3"/>
                </a:cxn>
                <a:cxn ang="0">
                  <a:pos x="T4" y="T5"/>
                </a:cxn>
                <a:cxn ang="0">
                  <a:pos x="T6" y="T7"/>
                </a:cxn>
              </a:cxnLst>
              <a:rect l="0" t="0" r="r" b="b"/>
              <a:pathLst>
                <a:path w="272" h="390">
                  <a:moveTo>
                    <a:pt x="272" y="0"/>
                  </a:moveTo>
                  <a:lnTo>
                    <a:pt x="0" y="201"/>
                  </a:lnTo>
                  <a:lnTo>
                    <a:pt x="260" y="390"/>
                  </a:lnTo>
                  <a:lnTo>
                    <a:pt x="27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120"/>
            <p:cNvSpPr>
              <a:spLocks/>
            </p:cNvSpPr>
            <p:nvPr/>
          </p:nvSpPr>
          <p:spPr bwMode="auto">
            <a:xfrm>
              <a:off x="3387725" y="5010150"/>
              <a:ext cx="762000" cy="282575"/>
            </a:xfrm>
            <a:custGeom>
              <a:avLst/>
              <a:gdLst>
                <a:gd name="T0" fmla="*/ 0 w 480"/>
                <a:gd name="T1" fmla="*/ 0 h 178"/>
                <a:gd name="T2" fmla="*/ 241 w 480"/>
                <a:gd name="T3" fmla="*/ 178 h 178"/>
                <a:gd name="T4" fmla="*/ 480 w 480"/>
                <a:gd name="T5" fmla="*/ 138 h 178"/>
                <a:gd name="T6" fmla="*/ 0 w 480"/>
                <a:gd name="T7" fmla="*/ 0 h 178"/>
              </a:gdLst>
              <a:ahLst/>
              <a:cxnLst>
                <a:cxn ang="0">
                  <a:pos x="T0" y="T1"/>
                </a:cxn>
                <a:cxn ang="0">
                  <a:pos x="T2" y="T3"/>
                </a:cxn>
                <a:cxn ang="0">
                  <a:pos x="T4" y="T5"/>
                </a:cxn>
                <a:cxn ang="0">
                  <a:pos x="T6" y="T7"/>
                </a:cxn>
              </a:cxnLst>
              <a:rect l="0" t="0" r="r" b="b"/>
              <a:pathLst>
                <a:path w="480" h="178">
                  <a:moveTo>
                    <a:pt x="0" y="0"/>
                  </a:moveTo>
                  <a:lnTo>
                    <a:pt x="241" y="178"/>
                  </a:lnTo>
                  <a:lnTo>
                    <a:pt x="480" y="138"/>
                  </a:lnTo>
                  <a:lnTo>
                    <a:pt x="0" y="0"/>
                  </a:lnTo>
                  <a:close/>
                </a:path>
              </a:pathLst>
            </a:custGeom>
            <a:solidFill>
              <a:srgbClr val="CFD0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121"/>
            <p:cNvSpPr>
              <a:spLocks/>
            </p:cNvSpPr>
            <p:nvPr/>
          </p:nvSpPr>
          <p:spPr bwMode="auto">
            <a:xfrm>
              <a:off x="3387725" y="5010150"/>
              <a:ext cx="762000" cy="282575"/>
            </a:xfrm>
            <a:custGeom>
              <a:avLst/>
              <a:gdLst>
                <a:gd name="T0" fmla="*/ 0 w 480"/>
                <a:gd name="T1" fmla="*/ 0 h 178"/>
                <a:gd name="T2" fmla="*/ 241 w 480"/>
                <a:gd name="T3" fmla="*/ 178 h 178"/>
                <a:gd name="T4" fmla="*/ 480 w 480"/>
                <a:gd name="T5" fmla="*/ 138 h 178"/>
                <a:gd name="T6" fmla="*/ 0 w 480"/>
                <a:gd name="T7" fmla="*/ 0 h 178"/>
              </a:gdLst>
              <a:ahLst/>
              <a:cxnLst>
                <a:cxn ang="0">
                  <a:pos x="T0" y="T1"/>
                </a:cxn>
                <a:cxn ang="0">
                  <a:pos x="T2" y="T3"/>
                </a:cxn>
                <a:cxn ang="0">
                  <a:pos x="T4" y="T5"/>
                </a:cxn>
                <a:cxn ang="0">
                  <a:pos x="T6" y="T7"/>
                </a:cxn>
              </a:cxnLst>
              <a:rect l="0" t="0" r="r" b="b"/>
              <a:pathLst>
                <a:path w="480" h="178">
                  <a:moveTo>
                    <a:pt x="0" y="0"/>
                  </a:moveTo>
                  <a:lnTo>
                    <a:pt x="241" y="178"/>
                  </a:lnTo>
                  <a:lnTo>
                    <a:pt x="480" y="13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122"/>
            <p:cNvSpPr>
              <a:spLocks/>
            </p:cNvSpPr>
            <p:nvPr/>
          </p:nvSpPr>
          <p:spPr bwMode="auto">
            <a:xfrm>
              <a:off x="3082925" y="5010150"/>
              <a:ext cx="657225" cy="301625"/>
            </a:xfrm>
            <a:custGeom>
              <a:avLst/>
              <a:gdLst>
                <a:gd name="T0" fmla="*/ 173 w 414"/>
                <a:gd name="T1" fmla="*/ 0 h 190"/>
                <a:gd name="T2" fmla="*/ 0 w 414"/>
                <a:gd name="T3" fmla="*/ 190 h 190"/>
                <a:gd name="T4" fmla="*/ 414 w 414"/>
                <a:gd name="T5" fmla="*/ 178 h 190"/>
                <a:gd name="T6" fmla="*/ 173 w 414"/>
                <a:gd name="T7" fmla="*/ 0 h 190"/>
              </a:gdLst>
              <a:ahLst/>
              <a:cxnLst>
                <a:cxn ang="0">
                  <a:pos x="T0" y="T1"/>
                </a:cxn>
                <a:cxn ang="0">
                  <a:pos x="T2" y="T3"/>
                </a:cxn>
                <a:cxn ang="0">
                  <a:pos x="T4" y="T5"/>
                </a:cxn>
                <a:cxn ang="0">
                  <a:pos x="T6" y="T7"/>
                </a:cxn>
              </a:cxnLst>
              <a:rect l="0" t="0" r="r" b="b"/>
              <a:pathLst>
                <a:path w="414" h="190">
                  <a:moveTo>
                    <a:pt x="173" y="0"/>
                  </a:moveTo>
                  <a:lnTo>
                    <a:pt x="0" y="190"/>
                  </a:lnTo>
                  <a:lnTo>
                    <a:pt x="414" y="178"/>
                  </a:lnTo>
                  <a:lnTo>
                    <a:pt x="173" y="0"/>
                  </a:lnTo>
                  <a:close/>
                </a:path>
              </a:pathLst>
            </a:custGeom>
            <a:solidFill>
              <a:srgbClr val="E1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123"/>
            <p:cNvSpPr>
              <a:spLocks/>
            </p:cNvSpPr>
            <p:nvPr/>
          </p:nvSpPr>
          <p:spPr bwMode="auto">
            <a:xfrm>
              <a:off x="3082925" y="5010150"/>
              <a:ext cx="657225" cy="301625"/>
            </a:xfrm>
            <a:custGeom>
              <a:avLst/>
              <a:gdLst>
                <a:gd name="T0" fmla="*/ 173 w 414"/>
                <a:gd name="T1" fmla="*/ 0 h 190"/>
                <a:gd name="T2" fmla="*/ 0 w 414"/>
                <a:gd name="T3" fmla="*/ 190 h 190"/>
                <a:gd name="T4" fmla="*/ 414 w 414"/>
                <a:gd name="T5" fmla="*/ 178 h 190"/>
                <a:gd name="T6" fmla="*/ 173 w 414"/>
                <a:gd name="T7" fmla="*/ 0 h 190"/>
              </a:gdLst>
              <a:ahLst/>
              <a:cxnLst>
                <a:cxn ang="0">
                  <a:pos x="T0" y="T1"/>
                </a:cxn>
                <a:cxn ang="0">
                  <a:pos x="T2" y="T3"/>
                </a:cxn>
                <a:cxn ang="0">
                  <a:pos x="T4" y="T5"/>
                </a:cxn>
                <a:cxn ang="0">
                  <a:pos x="T6" y="T7"/>
                </a:cxn>
              </a:cxnLst>
              <a:rect l="0" t="0" r="r" b="b"/>
              <a:pathLst>
                <a:path w="414" h="190">
                  <a:moveTo>
                    <a:pt x="173" y="0"/>
                  </a:moveTo>
                  <a:lnTo>
                    <a:pt x="0" y="190"/>
                  </a:lnTo>
                  <a:lnTo>
                    <a:pt x="414" y="178"/>
                  </a:lnTo>
                  <a:lnTo>
                    <a:pt x="1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124"/>
            <p:cNvSpPr>
              <a:spLocks/>
            </p:cNvSpPr>
            <p:nvPr/>
          </p:nvSpPr>
          <p:spPr bwMode="auto">
            <a:xfrm>
              <a:off x="2917825" y="4695825"/>
              <a:ext cx="417513" cy="596900"/>
            </a:xfrm>
            <a:custGeom>
              <a:avLst/>
              <a:gdLst>
                <a:gd name="T0" fmla="*/ 0 w 263"/>
                <a:gd name="T1" fmla="*/ 0 h 376"/>
                <a:gd name="T2" fmla="*/ 87 w 263"/>
                <a:gd name="T3" fmla="*/ 376 h 376"/>
                <a:gd name="T4" fmla="*/ 263 w 263"/>
                <a:gd name="T5" fmla="*/ 189 h 376"/>
                <a:gd name="T6" fmla="*/ 0 w 263"/>
                <a:gd name="T7" fmla="*/ 0 h 376"/>
              </a:gdLst>
              <a:ahLst/>
              <a:cxnLst>
                <a:cxn ang="0">
                  <a:pos x="T0" y="T1"/>
                </a:cxn>
                <a:cxn ang="0">
                  <a:pos x="T2" y="T3"/>
                </a:cxn>
                <a:cxn ang="0">
                  <a:pos x="T4" y="T5"/>
                </a:cxn>
                <a:cxn ang="0">
                  <a:pos x="T6" y="T7"/>
                </a:cxn>
              </a:cxnLst>
              <a:rect l="0" t="0" r="r" b="b"/>
              <a:pathLst>
                <a:path w="263" h="376">
                  <a:moveTo>
                    <a:pt x="0" y="0"/>
                  </a:moveTo>
                  <a:lnTo>
                    <a:pt x="87" y="376"/>
                  </a:lnTo>
                  <a:lnTo>
                    <a:pt x="263" y="189"/>
                  </a:lnTo>
                  <a:lnTo>
                    <a:pt x="0" y="0"/>
                  </a:lnTo>
                  <a:close/>
                </a:path>
              </a:pathLst>
            </a:custGeom>
            <a:solidFill>
              <a:srgbClr val="E5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125"/>
            <p:cNvSpPr>
              <a:spLocks/>
            </p:cNvSpPr>
            <p:nvPr/>
          </p:nvSpPr>
          <p:spPr bwMode="auto">
            <a:xfrm>
              <a:off x="2917825" y="4695825"/>
              <a:ext cx="417513" cy="596900"/>
            </a:xfrm>
            <a:custGeom>
              <a:avLst/>
              <a:gdLst>
                <a:gd name="T0" fmla="*/ 0 w 263"/>
                <a:gd name="T1" fmla="*/ 0 h 376"/>
                <a:gd name="T2" fmla="*/ 87 w 263"/>
                <a:gd name="T3" fmla="*/ 376 h 376"/>
                <a:gd name="T4" fmla="*/ 263 w 263"/>
                <a:gd name="T5" fmla="*/ 189 h 376"/>
                <a:gd name="T6" fmla="*/ 0 w 263"/>
                <a:gd name="T7" fmla="*/ 0 h 376"/>
              </a:gdLst>
              <a:ahLst/>
              <a:cxnLst>
                <a:cxn ang="0">
                  <a:pos x="T0" y="T1"/>
                </a:cxn>
                <a:cxn ang="0">
                  <a:pos x="T2" y="T3"/>
                </a:cxn>
                <a:cxn ang="0">
                  <a:pos x="T4" y="T5"/>
                </a:cxn>
                <a:cxn ang="0">
                  <a:pos x="T6" y="T7"/>
                </a:cxn>
              </a:cxnLst>
              <a:rect l="0" t="0" r="r" b="b"/>
              <a:pathLst>
                <a:path w="263" h="376">
                  <a:moveTo>
                    <a:pt x="0" y="0"/>
                  </a:moveTo>
                  <a:lnTo>
                    <a:pt x="87" y="376"/>
                  </a:lnTo>
                  <a:lnTo>
                    <a:pt x="263" y="18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126"/>
            <p:cNvSpPr>
              <a:spLocks/>
            </p:cNvSpPr>
            <p:nvPr/>
          </p:nvSpPr>
          <p:spPr bwMode="auto">
            <a:xfrm>
              <a:off x="2805113" y="5345113"/>
              <a:ext cx="292100" cy="519113"/>
            </a:xfrm>
            <a:custGeom>
              <a:avLst/>
              <a:gdLst>
                <a:gd name="T0" fmla="*/ 151 w 184"/>
                <a:gd name="T1" fmla="*/ 0 h 327"/>
                <a:gd name="T2" fmla="*/ 0 w 184"/>
                <a:gd name="T3" fmla="*/ 260 h 327"/>
                <a:gd name="T4" fmla="*/ 0 w 184"/>
                <a:gd name="T5" fmla="*/ 327 h 327"/>
                <a:gd name="T6" fmla="*/ 184 w 184"/>
                <a:gd name="T7" fmla="*/ 256 h 327"/>
                <a:gd name="T8" fmla="*/ 151 w 184"/>
                <a:gd name="T9" fmla="*/ 0 h 327"/>
              </a:gdLst>
              <a:ahLst/>
              <a:cxnLst>
                <a:cxn ang="0">
                  <a:pos x="T0" y="T1"/>
                </a:cxn>
                <a:cxn ang="0">
                  <a:pos x="T2" y="T3"/>
                </a:cxn>
                <a:cxn ang="0">
                  <a:pos x="T4" y="T5"/>
                </a:cxn>
                <a:cxn ang="0">
                  <a:pos x="T6" y="T7"/>
                </a:cxn>
                <a:cxn ang="0">
                  <a:pos x="T8" y="T9"/>
                </a:cxn>
              </a:cxnLst>
              <a:rect l="0" t="0" r="r" b="b"/>
              <a:pathLst>
                <a:path w="184" h="327">
                  <a:moveTo>
                    <a:pt x="151" y="0"/>
                  </a:moveTo>
                  <a:lnTo>
                    <a:pt x="0" y="260"/>
                  </a:lnTo>
                  <a:lnTo>
                    <a:pt x="0" y="327"/>
                  </a:lnTo>
                  <a:lnTo>
                    <a:pt x="184" y="256"/>
                  </a:lnTo>
                  <a:lnTo>
                    <a:pt x="151" y="0"/>
                  </a:lnTo>
                  <a:close/>
                </a:path>
              </a:pathLst>
            </a:custGeom>
            <a:solidFill>
              <a:srgbClr val="D6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127"/>
            <p:cNvSpPr>
              <a:spLocks/>
            </p:cNvSpPr>
            <p:nvPr/>
          </p:nvSpPr>
          <p:spPr bwMode="auto">
            <a:xfrm>
              <a:off x="2805113" y="5345113"/>
              <a:ext cx="292100" cy="519113"/>
            </a:xfrm>
            <a:custGeom>
              <a:avLst/>
              <a:gdLst>
                <a:gd name="T0" fmla="*/ 151 w 184"/>
                <a:gd name="T1" fmla="*/ 0 h 327"/>
                <a:gd name="T2" fmla="*/ 0 w 184"/>
                <a:gd name="T3" fmla="*/ 260 h 327"/>
                <a:gd name="T4" fmla="*/ 0 w 184"/>
                <a:gd name="T5" fmla="*/ 327 h 327"/>
                <a:gd name="T6" fmla="*/ 184 w 184"/>
                <a:gd name="T7" fmla="*/ 256 h 327"/>
                <a:gd name="T8" fmla="*/ 151 w 184"/>
                <a:gd name="T9" fmla="*/ 0 h 327"/>
              </a:gdLst>
              <a:ahLst/>
              <a:cxnLst>
                <a:cxn ang="0">
                  <a:pos x="T0" y="T1"/>
                </a:cxn>
                <a:cxn ang="0">
                  <a:pos x="T2" y="T3"/>
                </a:cxn>
                <a:cxn ang="0">
                  <a:pos x="T4" y="T5"/>
                </a:cxn>
                <a:cxn ang="0">
                  <a:pos x="T6" y="T7"/>
                </a:cxn>
                <a:cxn ang="0">
                  <a:pos x="T8" y="T9"/>
                </a:cxn>
              </a:cxnLst>
              <a:rect l="0" t="0" r="r" b="b"/>
              <a:pathLst>
                <a:path w="184" h="327">
                  <a:moveTo>
                    <a:pt x="151" y="0"/>
                  </a:moveTo>
                  <a:lnTo>
                    <a:pt x="0" y="260"/>
                  </a:lnTo>
                  <a:lnTo>
                    <a:pt x="0" y="327"/>
                  </a:lnTo>
                  <a:lnTo>
                    <a:pt x="184" y="256"/>
                  </a:lnTo>
                  <a:lnTo>
                    <a:pt x="1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128"/>
            <p:cNvSpPr>
              <a:spLocks/>
            </p:cNvSpPr>
            <p:nvPr/>
          </p:nvSpPr>
          <p:spPr bwMode="auto">
            <a:xfrm>
              <a:off x="3074988" y="5314950"/>
              <a:ext cx="657225" cy="417513"/>
            </a:xfrm>
            <a:custGeom>
              <a:avLst/>
              <a:gdLst>
                <a:gd name="T0" fmla="*/ 414 w 414"/>
                <a:gd name="T1" fmla="*/ 0 h 263"/>
                <a:gd name="T2" fmla="*/ 0 w 414"/>
                <a:gd name="T3" fmla="*/ 10 h 263"/>
                <a:gd name="T4" fmla="*/ 33 w 414"/>
                <a:gd name="T5" fmla="*/ 263 h 263"/>
                <a:gd name="T6" fmla="*/ 414 w 414"/>
                <a:gd name="T7" fmla="*/ 0 h 263"/>
              </a:gdLst>
              <a:ahLst/>
              <a:cxnLst>
                <a:cxn ang="0">
                  <a:pos x="T0" y="T1"/>
                </a:cxn>
                <a:cxn ang="0">
                  <a:pos x="T2" y="T3"/>
                </a:cxn>
                <a:cxn ang="0">
                  <a:pos x="T4" y="T5"/>
                </a:cxn>
                <a:cxn ang="0">
                  <a:pos x="T6" y="T7"/>
                </a:cxn>
              </a:cxnLst>
              <a:rect l="0" t="0" r="r" b="b"/>
              <a:pathLst>
                <a:path w="414" h="263">
                  <a:moveTo>
                    <a:pt x="414" y="0"/>
                  </a:moveTo>
                  <a:lnTo>
                    <a:pt x="0" y="10"/>
                  </a:lnTo>
                  <a:lnTo>
                    <a:pt x="33" y="263"/>
                  </a:lnTo>
                  <a:lnTo>
                    <a:pt x="414"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129"/>
            <p:cNvSpPr>
              <a:spLocks/>
            </p:cNvSpPr>
            <p:nvPr/>
          </p:nvSpPr>
          <p:spPr bwMode="auto">
            <a:xfrm>
              <a:off x="3074988" y="5314950"/>
              <a:ext cx="657225" cy="417513"/>
            </a:xfrm>
            <a:custGeom>
              <a:avLst/>
              <a:gdLst>
                <a:gd name="T0" fmla="*/ 414 w 414"/>
                <a:gd name="T1" fmla="*/ 0 h 263"/>
                <a:gd name="T2" fmla="*/ 0 w 414"/>
                <a:gd name="T3" fmla="*/ 10 h 263"/>
                <a:gd name="T4" fmla="*/ 33 w 414"/>
                <a:gd name="T5" fmla="*/ 263 h 263"/>
                <a:gd name="T6" fmla="*/ 414 w 414"/>
                <a:gd name="T7" fmla="*/ 0 h 263"/>
              </a:gdLst>
              <a:ahLst/>
              <a:cxnLst>
                <a:cxn ang="0">
                  <a:pos x="T0" y="T1"/>
                </a:cxn>
                <a:cxn ang="0">
                  <a:pos x="T2" y="T3"/>
                </a:cxn>
                <a:cxn ang="0">
                  <a:pos x="T4" y="T5"/>
                </a:cxn>
                <a:cxn ang="0">
                  <a:pos x="T6" y="T7"/>
                </a:cxn>
              </a:cxnLst>
              <a:rect l="0" t="0" r="r" b="b"/>
              <a:pathLst>
                <a:path w="414" h="263">
                  <a:moveTo>
                    <a:pt x="414" y="0"/>
                  </a:moveTo>
                  <a:lnTo>
                    <a:pt x="0" y="10"/>
                  </a:lnTo>
                  <a:lnTo>
                    <a:pt x="33" y="263"/>
                  </a:lnTo>
                  <a:lnTo>
                    <a:pt x="4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30"/>
            <p:cNvSpPr>
              <a:spLocks/>
            </p:cNvSpPr>
            <p:nvPr/>
          </p:nvSpPr>
          <p:spPr bwMode="auto">
            <a:xfrm>
              <a:off x="3789363" y="2749550"/>
              <a:ext cx="646113" cy="635000"/>
            </a:xfrm>
            <a:custGeom>
              <a:avLst/>
              <a:gdLst>
                <a:gd name="T0" fmla="*/ 0 w 407"/>
                <a:gd name="T1" fmla="*/ 0 h 400"/>
                <a:gd name="T2" fmla="*/ 407 w 407"/>
                <a:gd name="T3" fmla="*/ 400 h 400"/>
                <a:gd name="T4" fmla="*/ 360 w 407"/>
                <a:gd name="T5" fmla="*/ 106 h 400"/>
                <a:gd name="T6" fmla="*/ 0 w 407"/>
                <a:gd name="T7" fmla="*/ 0 h 400"/>
              </a:gdLst>
              <a:ahLst/>
              <a:cxnLst>
                <a:cxn ang="0">
                  <a:pos x="T0" y="T1"/>
                </a:cxn>
                <a:cxn ang="0">
                  <a:pos x="T2" y="T3"/>
                </a:cxn>
                <a:cxn ang="0">
                  <a:pos x="T4" y="T5"/>
                </a:cxn>
                <a:cxn ang="0">
                  <a:pos x="T6" y="T7"/>
                </a:cxn>
              </a:cxnLst>
              <a:rect l="0" t="0" r="r" b="b"/>
              <a:pathLst>
                <a:path w="407" h="400">
                  <a:moveTo>
                    <a:pt x="0" y="0"/>
                  </a:moveTo>
                  <a:lnTo>
                    <a:pt x="407" y="400"/>
                  </a:lnTo>
                  <a:lnTo>
                    <a:pt x="360" y="106"/>
                  </a:lnTo>
                  <a:lnTo>
                    <a:pt x="0" y="0"/>
                  </a:lnTo>
                  <a:close/>
                </a:path>
              </a:pathLst>
            </a:custGeom>
            <a:solidFill>
              <a:srgbClr val="EAE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31"/>
            <p:cNvSpPr>
              <a:spLocks/>
            </p:cNvSpPr>
            <p:nvPr/>
          </p:nvSpPr>
          <p:spPr bwMode="auto">
            <a:xfrm>
              <a:off x="3789363" y="2749550"/>
              <a:ext cx="646113" cy="635000"/>
            </a:xfrm>
            <a:custGeom>
              <a:avLst/>
              <a:gdLst>
                <a:gd name="T0" fmla="*/ 0 w 407"/>
                <a:gd name="T1" fmla="*/ 0 h 400"/>
                <a:gd name="T2" fmla="*/ 407 w 407"/>
                <a:gd name="T3" fmla="*/ 400 h 400"/>
                <a:gd name="T4" fmla="*/ 360 w 407"/>
                <a:gd name="T5" fmla="*/ 106 h 400"/>
                <a:gd name="T6" fmla="*/ 0 w 407"/>
                <a:gd name="T7" fmla="*/ 0 h 400"/>
              </a:gdLst>
              <a:ahLst/>
              <a:cxnLst>
                <a:cxn ang="0">
                  <a:pos x="T0" y="T1"/>
                </a:cxn>
                <a:cxn ang="0">
                  <a:pos x="T2" y="T3"/>
                </a:cxn>
                <a:cxn ang="0">
                  <a:pos x="T4" y="T5"/>
                </a:cxn>
                <a:cxn ang="0">
                  <a:pos x="T6" y="T7"/>
                </a:cxn>
              </a:cxnLst>
              <a:rect l="0" t="0" r="r" b="b"/>
              <a:pathLst>
                <a:path w="407" h="400">
                  <a:moveTo>
                    <a:pt x="0" y="0"/>
                  </a:moveTo>
                  <a:lnTo>
                    <a:pt x="407" y="400"/>
                  </a:lnTo>
                  <a:lnTo>
                    <a:pt x="360" y="10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32"/>
            <p:cNvSpPr>
              <a:spLocks/>
            </p:cNvSpPr>
            <p:nvPr/>
          </p:nvSpPr>
          <p:spPr bwMode="auto">
            <a:xfrm>
              <a:off x="3079750" y="2425700"/>
              <a:ext cx="649288" cy="417513"/>
            </a:xfrm>
            <a:custGeom>
              <a:avLst/>
              <a:gdLst>
                <a:gd name="T0" fmla="*/ 288 w 409"/>
                <a:gd name="T1" fmla="*/ 0 h 263"/>
                <a:gd name="T2" fmla="*/ 0 w 409"/>
                <a:gd name="T3" fmla="*/ 263 h 263"/>
                <a:gd name="T4" fmla="*/ 409 w 409"/>
                <a:gd name="T5" fmla="*/ 185 h 263"/>
                <a:gd name="T6" fmla="*/ 288 w 409"/>
                <a:gd name="T7" fmla="*/ 0 h 263"/>
              </a:gdLst>
              <a:ahLst/>
              <a:cxnLst>
                <a:cxn ang="0">
                  <a:pos x="T0" y="T1"/>
                </a:cxn>
                <a:cxn ang="0">
                  <a:pos x="T2" y="T3"/>
                </a:cxn>
                <a:cxn ang="0">
                  <a:pos x="T4" y="T5"/>
                </a:cxn>
                <a:cxn ang="0">
                  <a:pos x="T6" y="T7"/>
                </a:cxn>
              </a:cxnLst>
              <a:rect l="0" t="0" r="r" b="b"/>
              <a:pathLst>
                <a:path w="409" h="263">
                  <a:moveTo>
                    <a:pt x="288" y="0"/>
                  </a:moveTo>
                  <a:lnTo>
                    <a:pt x="0" y="263"/>
                  </a:lnTo>
                  <a:lnTo>
                    <a:pt x="409" y="185"/>
                  </a:lnTo>
                  <a:lnTo>
                    <a:pt x="288" y="0"/>
                  </a:lnTo>
                  <a:close/>
                </a:path>
              </a:pathLst>
            </a:custGeom>
            <a:solidFill>
              <a:srgbClr val="CFD0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3"/>
            <p:cNvSpPr>
              <a:spLocks/>
            </p:cNvSpPr>
            <p:nvPr/>
          </p:nvSpPr>
          <p:spPr bwMode="auto">
            <a:xfrm>
              <a:off x="3079750" y="2425700"/>
              <a:ext cx="649288" cy="417513"/>
            </a:xfrm>
            <a:custGeom>
              <a:avLst/>
              <a:gdLst>
                <a:gd name="T0" fmla="*/ 288 w 409"/>
                <a:gd name="T1" fmla="*/ 0 h 263"/>
                <a:gd name="T2" fmla="*/ 0 w 409"/>
                <a:gd name="T3" fmla="*/ 263 h 263"/>
                <a:gd name="T4" fmla="*/ 409 w 409"/>
                <a:gd name="T5" fmla="*/ 185 h 263"/>
                <a:gd name="T6" fmla="*/ 288 w 409"/>
                <a:gd name="T7" fmla="*/ 0 h 263"/>
              </a:gdLst>
              <a:ahLst/>
              <a:cxnLst>
                <a:cxn ang="0">
                  <a:pos x="T0" y="T1"/>
                </a:cxn>
                <a:cxn ang="0">
                  <a:pos x="T2" y="T3"/>
                </a:cxn>
                <a:cxn ang="0">
                  <a:pos x="T4" y="T5"/>
                </a:cxn>
                <a:cxn ang="0">
                  <a:pos x="T6" y="T7"/>
                </a:cxn>
              </a:cxnLst>
              <a:rect l="0" t="0" r="r" b="b"/>
              <a:pathLst>
                <a:path w="409" h="263">
                  <a:moveTo>
                    <a:pt x="288" y="0"/>
                  </a:moveTo>
                  <a:lnTo>
                    <a:pt x="0" y="263"/>
                  </a:lnTo>
                  <a:lnTo>
                    <a:pt x="409" y="185"/>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34"/>
            <p:cNvSpPr>
              <a:spLocks/>
            </p:cNvSpPr>
            <p:nvPr/>
          </p:nvSpPr>
          <p:spPr bwMode="auto">
            <a:xfrm>
              <a:off x="3789363" y="2293938"/>
              <a:ext cx="566738" cy="593725"/>
            </a:xfrm>
            <a:custGeom>
              <a:avLst/>
              <a:gdLst>
                <a:gd name="T0" fmla="*/ 348 w 357"/>
                <a:gd name="T1" fmla="*/ 0 h 374"/>
                <a:gd name="T2" fmla="*/ 0 w 357"/>
                <a:gd name="T3" fmla="*/ 268 h 374"/>
                <a:gd name="T4" fmla="*/ 357 w 357"/>
                <a:gd name="T5" fmla="*/ 374 h 374"/>
                <a:gd name="T6" fmla="*/ 348 w 357"/>
                <a:gd name="T7" fmla="*/ 0 h 374"/>
              </a:gdLst>
              <a:ahLst/>
              <a:cxnLst>
                <a:cxn ang="0">
                  <a:pos x="T0" y="T1"/>
                </a:cxn>
                <a:cxn ang="0">
                  <a:pos x="T2" y="T3"/>
                </a:cxn>
                <a:cxn ang="0">
                  <a:pos x="T4" y="T5"/>
                </a:cxn>
                <a:cxn ang="0">
                  <a:pos x="T6" y="T7"/>
                </a:cxn>
              </a:cxnLst>
              <a:rect l="0" t="0" r="r" b="b"/>
              <a:pathLst>
                <a:path w="357" h="374">
                  <a:moveTo>
                    <a:pt x="348" y="0"/>
                  </a:moveTo>
                  <a:lnTo>
                    <a:pt x="0" y="268"/>
                  </a:lnTo>
                  <a:lnTo>
                    <a:pt x="357" y="374"/>
                  </a:lnTo>
                  <a:lnTo>
                    <a:pt x="348"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35"/>
            <p:cNvSpPr>
              <a:spLocks/>
            </p:cNvSpPr>
            <p:nvPr/>
          </p:nvSpPr>
          <p:spPr bwMode="auto">
            <a:xfrm>
              <a:off x="3789363" y="2293938"/>
              <a:ext cx="566738" cy="593725"/>
            </a:xfrm>
            <a:custGeom>
              <a:avLst/>
              <a:gdLst>
                <a:gd name="T0" fmla="*/ 348 w 357"/>
                <a:gd name="T1" fmla="*/ 0 h 374"/>
                <a:gd name="T2" fmla="*/ 0 w 357"/>
                <a:gd name="T3" fmla="*/ 268 h 374"/>
                <a:gd name="T4" fmla="*/ 357 w 357"/>
                <a:gd name="T5" fmla="*/ 374 h 374"/>
                <a:gd name="T6" fmla="*/ 348 w 357"/>
                <a:gd name="T7" fmla="*/ 0 h 374"/>
              </a:gdLst>
              <a:ahLst/>
              <a:cxnLst>
                <a:cxn ang="0">
                  <a:pos x="T0" y="T1"/>
                </a:cxn>
                <a:cxn ang="0">
                  <a:pos x="T2" y="T3"/>
                </a:cxn>
                <a:cxn ang="0">
                  <a:pos x="T4" y="T5"/>
                </a:cxn>
                <a:cxn ang="0">
                  <a:pos x="T6" y="T7"/>
                </a:cxn>
              </a:cxnLst>
              <a:rect l="0" t="0" r="r" b="b"/>
              <a:pathLst>
                <a:path w="357" h="374">
                  <a:moveTo>
                    <a:pt x="348" y="0"/>
                  </a:moveTo>
                  <a:lnTo>
                    <a:pt x="0" y="268"/>
                  </a:lnTo>
                  <a:lnTo>
                    <a:pt x="357" y="374"/>
                  </a:lnTo>
                  <a:lnTo>
                    <a:pt x="3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36"/>
            <p:cNvSpPr>
              <a:spLocks/>
            </p:cNvSpPr>
            <p:nvPr/>
          </p:nvSpPr>
          <p:spPr bwMode="auto">
            <a:xfrm>
              <a:off x="3556000" y="1997075"/>
              <a:ext cx="192088" cy="700088"/>
            </a:xfrm>
            <a:custGeom>
              <a:avLst/>
              <a:gdLst>
                <a:gd name="T0" fmla="*/ 121 w 121"/>
                <a:gd name="T1" fmla="*/ 0 h 441"/>
                <a:gd name="T2" fmla="*/ 0 w 121"/>
                <a:gd name="T3" fmla="*/ 256 h 441"/>
                <a:gd name="T4" fmla="*/ 121 w 121"/>
                <a:gd name="T5" fmla="*/ 441 h 441"/>
                <a:gd name="T6" fmla="*/ 121 w 121"/>
                <a:gd name="T7" fmla="*/ 0 h 441"/>
              </a:gdLst>
              <a:ahLst/>
              <a:cxnLst>
                <a:cxn ang="0">
                  <a:pos x="T0" y="T1"/>
                </a:cxn>
                <a:cxn ang="0">
                  <a:pos x="T2" y="T3"/>
                </a:cxn>
                <a:cxn ang="0">
                  <a:pos x="T4" y="T5"/>
                </a:cxn>
                <a:cxn ang="0">
                  <a:pos x="T6" y="T7"/>
                </a:cxn>
              </a:cxnLst>
              <a:rect l="0" t="0" r="r" b="b"/>
              <a:pathLst>
                <a:path w="121" h="441">
                  <a:moveTo>
                    <a:pt x="121" y="0"/>
                  </a:moveTo>
                  <a:lnTo>
                    <a:pt x="0" y="256"/>
                  </a:lnTo>
                  <a:lnTo>
                    <a:pt x="121" y="441"/>
                  </a:lnTo>
                  <a:lnTo>
                    <a:pt x="121" y="0"/>
                  </a:lnTo>
                  <a:close/>
                </a:path>
              </a:pathLst>
            </a:custGeom>
            <a:solidFill>
              <a:srgbClr val="B9BA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37"/>
            <p:cNvSpPr>
              <a:spLocks/>
            </p:cNvSpPr>
            <p:nvPr/>
          </p:nvSpPr>
          <p:spPr bwMode="auto">
            <a:xfrm>
              <a:off x="3556000" y="1997075"/>
              <a:ext cx="192088" cy="700088"/>
            </a:xfrm>
            <a:custGeom>
              <a:avLst/>
              <a:gdLst>
                <a:gd name="T0" fmla="*/ 121 w 121"/>
                <a:gd name="T1" fmla="*/ 0 h 441"/>
                <a:gd name="T2" fmla="*/ 0 w 121"/>
                <a:gd name="T3" fmla="*/ 256 h 441"/>
                <a:gd name="T4" fmla="*/ 121 w 121"/>
                <a:gd name="T5" fmla="*/ 441 h 441"/>
                <a:gd name="T6" fmla="*/ 121 w 121"/>
                <a:gd name="T7" fmla="*/ 0 h 441"/>
              </a:gdLst>
              <a:ahLst/>
              <a:cxnLst>
                <a:cxn ang="0">
                  <a:pos x="T0" y="T1"/>
                </a:cxn>
                <a:cxn ang="0">
                  <a:pos x="T2" y="T3"/>
                </a:cxn>
                <a:cxn ang="0">
                  <a:pos x="T4" y="T5"/>
                </a:cxn>
                <a:cxn ang="0">
                  <a:pos x="T6" y="T7"/>
                </a:cxn>
              </a:cxnLst>
              <a:rect l="0" t="0" r="r" b="b"/>
              <a:pathLst>
                <a:path w="121" h="441">
                  <a:moveTo>
                    <a:pt x="121" y="0"/>
                  </a:moveTo>
                  <a:lnTo>
                    <a:pt x="0" y="256"/>
                  </a:lnTo>
                  <a:lnTo>
                    <a:pt x="121" y="441"/>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38"/>
            <p:cNvSpPr>
              <a:spLocks/>
            </p:cNvSpPr>
            <p:nvPr/>
          </p:nvSpPr>
          <p:spPr bwMode="auto">
            <a:xfrm>
              <a:off x="3770313" y="1993900"/>
              <a:ext cx="552450" cy="698500"/>
            </a:xfrm>
            <a:custGeom>
              <a:avLst/>
              <a:gdLst>
                <a:gd name="T0" fmla="*/ 0 w 348"/>
                <a:gd name="T1" fmla="*/ 0 h 440"/>
                <a:gd name="T2" fmla="*/ 0 w 348"/>
                <a:gd name="T3" fmla="*/ 440 h 440"/>
                <a:gd name="T4" fmla="*/ 348 w 348"/>
                <a:gd name="T5" fmla="*/ 175 h 440"/>
                <a:gd name="T6" fmla="*/ 0 w 348"/>
                <a:gd name="T7" fmla="*/ 0 h 440"/>
              </a:gdLst>
              <a:ahLst/>
              <a:cxnLst>
                <a:cxn ang="0">
                  <a:pos x="T0" y="T1"/>
                </a:cxn>
                <a:cxn ang="0">
                  <a:pos x="T2" y="T3"/>
                </a:cxn>
                <a:cxn ang="0">
                  <a:pos x="T4" y="T5"/>
                </a:cxn>
                <a:cxn ang="0">
                  <a:pos x="T6" y="T7"/>
                </a:cxn>
              </a:cxnLst>
              <a:rect l="0" t="0" r="r" b="b"/>
              <a:pathLst>
                <a:path w="348" h="440">
                  <a:moveTo>
                    <a:pt x="0" y="0"/>
                  </a:moveTo>
                  <a:lnTo>
                    <a:pt x="0" y="440"/>
                  </a:lnTo>
                  <a:lnTo>
                    <a:pt x="348" y="175"/>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39"/>
            <p:cNvSpPr>
              <a:spLocks/>
            </p:cNvSpPr>
            <p:nvPr/>
          </p:nvSpPr>
          <p:spPr bwMode="auto">
            <a:xfrm>
              <a:off x="3770313" y="1993900"/>
              <a:ext cx="552450" cy="698500"/>
            </a:xfrm>
            <a:custGeom>
              <a:avLst/>
              <a:gdLst>
                <a:gd name="T0" fmla="*/ 0 w 348"/>
                <a:gd name="T1" fmla="*/ 0 h 440"/>
                <a:gd name="T2" fmla="*/ 0 w 348"/>
                <a:gd name="T3" fmla="*/ 440 h 440"/>
                <a:gd name="T4" fmla="*/ 348 w 348"/>
                <a:gd name="T5" fmla="*/ 175 h 440"/>
                <a:gd name="T6" fmla="*/ 0 w 348"/>
                <a:gd name="T7" fmla="*/ 0 h 440"/>
              </a:gdLst>
              <a:ahLst/>
              <a:cxnLst>
                <a:cxn ang="0">
                  <a:pos x="T0" y="T1"/>
                </a:cxn>
                <a:cxn ang="0">
                  <a:pos x="T2" y="T3"/>
                </a:cxn>
                <a:cxn ang="0">
                  <a:pos x="T4" y="T5"/>
                </a:cxn>
                <a:cxn ang="0">
                  <a:pos x="T6" y="T7"/>
                </a:cxn>
              </a:cxnLst>
              <a:rect l="0" t="0" r="r" b="b"/>
              <a:pathLst>
                <a:path w="348" h="440">
                  <a:moveTo>
                    <a:pt x="0" y="0"/>
                  </a:moveTo>
                  <a:lnTo>
                    <a:pt x="0" y="440"/>
                  </a:lnTo>
                  <a:lnTo>
                    <a:pt x="348" y="17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140"/>
            <p:cNvSpPr>
              <a:spLocks/>
            </p:cNvSpPr>
            <p:nvPr/>
          </p:nvSpPr>
          <p:spPr bwMode="auto">
            <a:xfrm>
              <a:off x="3292475" y="1922463"/>
              <a:ext cx="444500" cy="461963"/>
            </a:xfrm>
            <a:custGeom>
              <a:avLst/>
              <a:gdLst>
                <a:gd name="T0" fmla="*/ 0 w 280"/>
                <a:gd name="T1" fmla="*/ 0 h 291"/>
                <a:gd name="T2" fmla="*/ 157 w 280"/>
                <a:gd name="T3" fmla="*/ 291 h 291"/>
                <a:gd name="T4" fmla="*/ 280 w 280"/>
                <a:gd name="T5" fmla="*/ 33 h 291"/>
                <a:gd name="T6" fmla="*/ 0 w 280"/>
                <a:gd name="T7" fmla="*/ 0 h 291"/>
              </a:gdLst>
              <a:ahLst/>
              <a:cxnLst>
                <a:cxn ang="0">
                  <a:pos x="T0" y="T1"/>
                </a:cxn>
                <a:cxn ang="0">
                  <a:pos x="T2" y="T3"/>
                </a:cxn>
                <a:cxn ang="0">
                  <a:pos x="T4" y="T5"/>
                </a:cxn>
                <a:cxn ang="0">
                  <a:pos x="T6" y="T7"/>
                </a:cxn>
              </a:cxnLst>
              <a:rect l="0" t="0" r="r" b="b"/>
              <a:pathLst>
                <a:path w="280" h="291">
                  <a:moveTo>
                    <a:pt x="0" y="0"/>
                  </a:moveTo>
                  <a:lnTo>
                    <a:pt x="157" y="291"/>
                  </a:lnTo>
                  <a:lnTo>
                    <a:pt x="280" y="33"/>
                  </a:lnTo>
                  <a:lnTo>
                    <a:pt x="0" y="0"/>
                  </a:lnTo>
                  <a:close/>
                </a:path>
              </a:pathLst>
            </a:custGeom>
            <a:solidFill>
              <a:srgbClr val="D7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41"/>
            <p:cNvSpPr>
              <a:spLocks/>
            </p:cNvSpPr>
            <p:nvPr/>
          </p:nvSpPr>
          <p:spPr bwMode="auto">
            <a:xfrm>
              <a:off x="3292475" y="1922463"/>
              <a:ext cx="444500" cy="461963"/>
            </a:xfrm>
            <a:custGeom>
              <a:avLst/>
              <a:gdLst>
                <a:gd name="T0" fmla="*/ 0 w 280"/>
                <a:gd name="T1" fmla="*/ 0 h 291"/>
                <a:gd name="T2" fmla="*/ 157 w 280"/>
                <a:gd name="T3" fmla="*/ 291 h 291"/>
                <a:gd name="T4" fmla="*/ 280 w 280"/>
                <a:gd name="T5" fmla="*/ 33 h 291"/>
                <a:gd name="T6" fmla="*/ 0 w 280"/>
                <a:gd name="T7" fmla="*/ 0 h 291"/>
              </a:gdLst>
              <a:ahLst/>
              <a:cxnLst>
                <a:cxn ang="0">
                  <a:pos x="T0" y="T1"/>
                </a:cxn>
                <a:cxn ang="0">
                  <a:pos x="T2" y="T3"/>
                </a:cxn>
                <a:cxn ang="0">
                  <a:pos x="T4" y="T5"/>
                </a:cxn>
                <a:cxn ang="0">
                  <a:pos x="T6" y="T7"/>
                </a:cxn>
              </a:cxnLst>
              <a:rect l="0" t="0" r="r" b="b"/>
              <a:pathLst>
                <a:path w="280" h="291">
                  <a:moveTo>
                    <a:pt x="0" y="0"/>
                  </a:moveTo>
                  <a:lnTo>
                    <a:pt x="157" y="291"/>
                  </a:lnTo>
                  <a:lnTo>
                    <a:pt x="280"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42"/>
            <p:cNvSpPr>
              <a:spLocks/>
            </p:cNvSpPr>
            <p:nvPr/>
          </p:nvSpPr>
          <p:spPr bwMode="auto">
            <a:xfrm>
              <a:off x="7546975" y="2659063"/>
              <a:ext cx="36513" cy="131763"/>
            </a:xfrm>
            <a:custGeom>
              <a:avLst/>
              <a:gdLst>
                <a:gd name="T0" fmla="*/ 23 w 23"/>
                <a:gd name="T1" fmla="*/ 0 h 83"/>
                <a:gd name="T2" fmla="*/ 0 w 23"/>
                <a:gd name="T3" fmla="*/ 68 h 83"/>
                <a:gd name="T4" fmla="*/ 23 w 23"/>
                <a:gd name="T5" fmla="*/ 83 h 83"/>
                <a:gd name="T6" fmla="*/ 23 w 23"/>
                <a:gd name="T7" fmla="*/ 0 h 83"/>
              </a:gdLst>
              <a:ahLst/>
              <a:cxnLst>
                <a:cxn ang="0">
                  <a:pos x="T0" y="T1"/>
                </a:cxn>
                <a:cxn ang="0">
                  <a:pos x="T2" y="T3"/>
                </a:cxn>
                <a:cxn ang="0">
                  <a:pos x="T4" y="T5"/>
                </a:cxn>
                <a:cxn ang="0">
                  <a:pos x="T6" y="T7"/>
                </a:cxn>
              </a:cxnLst>
              <a:rect l="0" t="0" r="r" b="b"/>
              <a:pathLst>
                <a:path w="23" h="83">
                  <a:moveTo>
                    <a:pt x="23" y="0"/>
                  </a:moveTo>
                  <a:lnTo>
                    <a:pt x="0" y="68"/>
                  </a:lnTo>
                  <a:lnTo>
                    <a:pt x="23" y="83"/>
                  </a:lnTo>
                  <a:lnTo>
                    <a:pt x="23" y="0"/>
                  </a:lnTo>
                  <a:close/>
                </a:path>
              </a:pathLst>
            </a:custGeom>
            <a:solidFill>
              <a:srgbClr val="E1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43"/>
            <p:cNvSpPr>
              <a:spLocks/>
            </p:cNvSpPr>
            <p:nvPr/>
          </p:nvSpPr>
          <p:spPr bwMode="auto">
            <a:xfrm>
              <a:off x="7546975" y="2659063"/>
              <a:ext cx="36513" cy="131763"/>
            </a:xfrm>
            <a:custGeom>
              <a:avLst/>
              <a:gdLst>
                <a:gd name="T0" fmla="*/ 23 w 23"/>
                <a:gd name="T1" fmla="*/ 0 h 83"/>
                <a:gd name="T2" fmla="*/ 0 w 23"/>
                <a:gd name="T3" fmla="*/ 68 h 83"/>
                <a:gd name="T4" fmla="*/ 23 w 23"/>
                <a:gd name="T5" fmla="*/ 83 h 83"/>
                <a:gd name="T6" fmla="*/ 23 w 23"/>
                <a:gd name="T7" fmla="*/ 0 h 83"/>
              </a:gdLst>
              <a:ahLst/>
              <a:cxnLst>
                <a:cxn ang="0">
                  <a:pos x="T0" y="T1"/>
                </a:cxn>
                <a:cxn ang="0">
                  <a:pos x="T2" y="T3"/>
                </a:cxn>
                <a:cxn ang="0">
                  <a:pos x="T4" y="T5"/>
                </a:cxn>
                <a:cxn ang="0">
                  <a:pos x="T6" y="T7"/>
                </a:cxn>
              </a:cxnLst>
              <a:rect l="0" t="0" r="r" b="b"/>
              <a:pathLst>
                <a:path w="23" h="83">
                  <a:moveTo>
                    <a:pt x="23" y="0"/>
                  </a:moveTo>
                  <a:lnTo>
                    <a:pt x="0" y="68"/>
                  </a:lnTo>
                  <a:lnTo>
                    <a:pt x="23" y="83"/>
                  </a:lnTo>
                  <a:lnTo>
                    <a:pt x="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44"/>
            <p:cNvSpPr>
              <a:spLocks/>
            </p:cNvSpPr>
            <p:nvPr/>
          </p:nvSpPr>
          <p:spPr bwMode="auto">
            <a:xfrm>
              <a:off x="7069138" y="2125663"/>
              <a:ext cx="514350" cy="615950"/>
            </a:xfrm>
            <a:custGeom>
              <a:avLst/>
              <a:gdLst>
                <a:gd name="T0" fmla="*/ 0 w 324"/>
                <a:gd name="T1" fmla="*/ 0 h 388"/>
                <a:gd name="T2" fmla="*/ 284 w 324"/>
                <a:gd name="T3" fmla="*/ 388 h 388"/>
                <a:gd name="T4" fmla="*/ 324 w 324"/>
                <a:gd name="T5" fmla="*/ 274 h 388"/>
                <a:gd name="T6" fmla="*/ 324 w 324"/>
                <a:gd name="T7" fmla="*/ 163 h 388"/>
                <a:gd name="T8" fmla="*/ 0 w 324"/>
                <a:gd name="T9" fmla="*/ 0 h 388"/>
              </a:gdLst>
              <a:ahLst/>
              <a:cxnLst>
                <a:cxn ang="0">
                  <a:pos x="T0" y="T1"/>
                </a:cxn>
                <a:cxn ang="0">
                  <a:pos x="T2" y="T3"/>
                </a:cxn>
                <a:cxn ang="0">
                  <a:pos x="T4" y="T5"/>
                </a:cxn>
                <a:cxn ang="0">
                  <a:pos x="T6" y="T7"/>
                </a:cxn>
                <a:cxn ang="0">
                  <a:pos x="T8" y="T9"/>
                </a:cxn>
              </a:cxnLst>
              <a:rect l="0" t="0" r="r" b="b"/>
              <a:pathLst>
                <a:path w="324" h="388">
                  <a:moveTo>
                    <a:pt x="0" y="0"/>
                  </a:moveTo>
                  <a:lnTo>
                    <a:pt x="284" y="388"/>
                  </a:lnTo>
                  <a:lnTo>
                    <a:pt x="324" y="274"/>
                  </a:lnTo>
                  <a:lnTo>
                    <a:pt x="324" y="163"/>
                  </a:lnTo>
                  <a:lnTo>
                    <a:pt x="0" y="0"/>
                  </a:lnTo>
                  <a:close/>
                </a:path>
              </a:pathLst>
            </a:custGeom>
            <a:solidFill>
              <a:srgbClr val="ECE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5"/>
            <p:cNvSpPr>
              <a:spLocks/>
            </p:cNvSpPr>
            <p:nvPr/>
          </p:nvSpPr>
          <p:spPr bwMode="auto">
            <a:xfrm>
              <a:off x="7069138" y="2125663"/>
              <a:ext cx="514350" cy="615950"/>
            </a:xfrm>
            <a:custGeom>
              <a:avLst/>
              <a:gdLst>
                <a:gd name="T0" fmla="*/ 0 w 324"/>
                <a:gd name="T1" fmla="*/ 0 h 388"/>
                <a:gd name="T2" fmla="*/ 284 w 324"/>
                <a:gd name="T3" fmla="*/ 388 h 388"/>
                <a:gd name="T4" fmla="*/ 324 w 324"/>
                <a:gd name="T5" fmla="*/ 274 h 388"/>
                <a:gd name="T6" fmla="*/ 324 w 324"/>
                <a:gd name="T7" fmla="*/ 163 h 388"/>
                <a:gd name="T8" fmla="*/ 0 w 324"/>
                <a:gd name="T9" fmla="*/ 0 h 388"/>
              </a:gdLst>
              <a:ahLst/>
              <a:cxnLst>
                <a:cxn ang="0">
                  <a:pos x="T0" y="T1"/>
                </a:cxn>
                <a:cxn ang="0">
                  <a:pos x="T2" y="T3"/>
                </a:cxn>
                <a:cxn ang="0">
                  <a:pos x="T4" y="T5"/>
                </a:cxn>
                <a:cxn ang="0">
                  <a:pos x="T6" y="T7"/>
                </a:cxn>
                <a:cxn ang="0">
                  <a:pos x="T8" y="T9"/>
                </a:cxn>
              </a:cxnLst>
              <a:rect l="0" t="0" r="r" b="b"/>
              <a:pathLst>
                <a:path w="324" h="388">
                  <a:moveTo>
                    <a:pt x="0" y="0"/>
                  </a:moveTo>
                  <a:lnTo>
                    <a:pt x="284" y="388"/>
                  </a:lnTo>
                  <a:lnTo>
                    <a:pt x="324" y="274"/>
                  </a:lnTo>
                  <a:lnTo>
                    <a:pt x="324" y="16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46"/>
            <p:cNvSpPr>
              <a:spLocks/>
            </p:cNvSpPr>
            <p:nvPr/>
          </p:nvSpPr>
          <p:spPr bwMode="auto">
            <a:xfrm>
              <a:off x="7451725" y="2797175"/>
              <a:ext cx="131763" cy="669925"/>
            </a:xfrm>
            <a:custGeom>
              <a:avLst/>
              <a:gdLst>
                <a:gd name="T0" fmla="*/ 55 w 83"/>
                <a:gd name="T1" fmla="*/ 0 h 422"/>
                <a:gd name="T2" fmla="*/ 0 w 83"/>
                <a:gd name="T3" fmla="*/ 422 h 422"/>
                <a:gd name="T4" fmla="*/ 83 w 83"/>
                <a:gd name="T5" fmla="*/ 341 h 422"/>
                <a:gd name="T6" fmla="*/ 83 w 83"/>
                <a:gd name="T7" fmla="*/ 17 h 422"/>
                <a:gd name="T8" fmla="*/ 55 w 83"/>
                <a:gd name="T9" fmla="*/ 0 h 422"/>
              </a:gdLst>
              <a:ahLst/>
              <a:cxnLst>
                <a:cxn ang="0">
                  <a:pos x="T0" y="T1"/>
                </a:cxn>
                <a:cxn ang="0">
                  <a:pos x="T2" y="T3"/>
                </a:cxn>
                <a:cxn ang="0">
                  <a:pos x="T4" y="T5"/>
                </a:cxn>
                <a:cxn ang="0">
                  <a:pos x="T6" y="T7"/>
                </a:cxn>
                <a:cxn ang="0">
                  <a:pos x="T8" y="T9"/>
                </a:cxn>
              </a:cxnLst>
              <a:rect l="0" t="0" r="r" b="b"/>
              <a:pathLst>
                <a:path w="83" h="422">
                  <a:moveTo>
                    <a:pt x="55" y="0"/>
                  </a:moveTo>
                  <a:lnTo>
                    <a:pt x="0" y="422"/>
                  </a:lnTo>
                  <a:lnTo>
                    <a:pt x="83" y="341"/>
                  </a:lnTo>
                  <a:lnTo>
                    <a:pt x="83" y="17"/>
                  </a:lnTo>
                  <a:lnTo>
                    <a:pt x="55" y="0"/>
                  </a:lnTo>
                  <a:close/>
                </a:path>
              </a:pathLst>
            </a:custGeom>
            <a:solidFill>
              <a:srgbClr val="E5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147"/>
            <p:cNvSpPr>
              <a:spLocks/>
            </p:cNvSpPr>
            <p:nvPr/>
          </p:nvSpPr>
          <p:spPr bwMode="auto">
            <a:xfrm>
              <a:off x="7451725" y="2797175"/>
              <a:ext cx="131763" cy="669925"/>
            </a:xfrm>
            <a:custGeom>
              <a:avLst/>
              <a:gdLst>
                <a:gd name="T0" fmla="*/ 55 w 83"/>
                <a:gd name="T1" fmla="*/ 0 h 422"/>
                <a:gd name="T2" fmla="*/ 0 w 83"/>
                <a:gd name="T3" fmla="*/ 422 h 422"/>
                <a:gd name="T4" fmla="*/ 83 w 83"/>
                <a:gd name="T5" fmla="*/ 341 h 422"/>
                <a:gd name="T6" fmla="*/ 83 w 83"/>
                <a:gd name="T7" fmla="*/ 17 h 422"/>
                <a:gd name="T8" fmla="*/ 55 w 83"/>
                <a:gd name="T9" fmla="*/ 0 h 422"/>
              </a:gdLst>
              <a:ahLst/>
              <a:cxnLst>
                <a:cxn ang="0">
                  <a:pos x="T0" y="T1"/>
                </a:cxn>
                <a:cxn ang="0">
                  <a:pos x="T2" y="T3"/>
                </a:cxn>
                <a:cxn ang="0">
                  <a:pos x="T4" y="T5"/>
                </a:cxn>
                <a:cxn ang="0">
                  <a:pos x="T6" y="T7"/>
                </a:cxn>
                <a:cxn ang="0">
                  <a:pos x="T8" y="T9"/>
                </a:cxn>
              </a:cxnLst>
              <a:rect l="0" t="0" r="r" b="b"/>
              <a:pathLst>
                <a:path w="83" h="422">
                  <a:moveTo>
                    <a:pt x="55" y="0"/>
                  </a:moveTo>
                  <a:lnTo>
                    <a:pt x="0" y="422"/>
                  </a:lnTo>
                  <a:lnTo>
                    <a:pt x="83" y="341"/>
                  </a:lnTo>
                  <a:lnTo>
                    <a:pt x="83" y="17"/>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148"/>
            <p:cNvSpPr>
              <a:spLocks/>
            </p:cNvSpPr>
            <p:nvPr/>
          </p:nvSpPr>
          <p:spPr bwMode="auto">
            <a:xfrm>
              <a:off x="5878513" y="4127500"/>
              <a:ext cx="612775" cy="598488"/>
            </a:xfrm>
            <a:custGeom>
              <a:avLst/>
              <a:gdLst>
                <a:gd name="T0" fmla="*/ 66 w 386"/>
                <a:gd name="T1" fmla="*/ 0 h 377"/>
                <a:gd name="T2" fmla="*/ 0 w 386"/>
                <a:gd name="T3" fmla="*/ 377 h 377"/>
                <a:gd name="T4" fmla="*/ 386 w 386"/>
                <a:gd name="T5" fmla="*/ 317 h 377"/>
                <a:gd name="T6" fmla="*/ 66 w 386"/>
                <a:gd name="T7" fmla="*/ 0 h 377"/>
              </a:gdLst>
              <a:ahLst/>
              <a:cxnLst>
                <a:cxn ang="0">
                  <a:pos x="T0" y="T1"/>
                </a:cxn>
                <a:cxn ang="0">
                  <a:pos x="T2" y="T3"/>
                </a:cxn>
                <a:cxn ang="0">
                  <a:pos x="T4" y="T5"/>
                </a:cxn>
                <a:cxn ang="0">
                  <a:pos x="T6" y="T7"/>
                </a:cxn>
              </a:cxnLst>
              <a:rect l="0" t="0" r="r" b="b"/>
              <a:pathLst>
                <a:path w="386" h="377">
                  <a:moveTo>
                    <a:pt x="66" y="0"/>
                  </a:moveTo>
                  <a:lnTo>
                    <a:pt x="0" y="377"/>
                  </a:lnTo>
                  <a:lnTo>
                    <a:pt x="386" y="317"/>
                  </a:lnTo>
                  <a:lnTo>
                    <a:pt x="66"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149"/>
            <p:cNvSpPr>
              <a:spLocks/>
            </p:cNvSpPr>
            <p:nvPr/>
          </p:nvSpPr>
          <p:spPr bwMode="auto">
            <a:xfrm>
              <a:off x="5878513" y="4127500"/>
              <a:ext cx="612775" cy="598488"/>
            </a:xfrm>
            <a:custGeom>
              <a:avLst/>
              <a:gdLst>
                <a:gd name="T0" fmla="*/ 66 w 386"/>
                <a:gd name="T1" fmla="*/ 0 h 377"/>
                <a:gd name="T2" fmla="*/ 0 w 386"/>
                <a:gd name="T3" fmla="*/ 377 h 377"/>
                <a:gd name="T4" fmla="*/ 386 w 386"/>
                <a:gd name="T5" fmla="*/ 317 h 377"/>
                <a:gd name="T6" fmla="*/ 66 w 386"/>
                <a:gd name="T7" fmla="*/ 0 h 377"/>
              </a:gdLst>
              <a:ahLst/>
              <a:cxnLst>
                <a:cxn ang="0">
                  <a:pos x="T0" y="T1"/>
                </a:cxn>
                <a:cxn ang="0">
                  <a:pos x="T2" y="T3"/>
                </a:cxn>
                <a:cxn ang="0">
                  <a:pos x="T4" y="T5"/>
                </a:cxn>
                <a:cxn ang="0">
                  <a:pos x="T6" y="T7"/>
                </a:cxn>
              </a:cxnLst>
              <a:rect l="0" t="0" r="r" b="b"/>
              <a:pathLst>
                <a:path w="386" h="377">
                  <a:moveTo>
                    <a:pt x="66" y="0"/>
                  </a:moveTo>
                  <a:lnTo>
                    <a:pt x="0" y="377"/>
                  </a:lnTo>
                  <a:lnTo>
                    <a:pt x="386" y="317"/>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150"/>
            <p:cNvSpPr>
              <a:spLocks/>
            </p:cNvSpPr>
            <p:nvPr/>
          </p:nvSpPr>
          <p:spPr bwMode="auto">
            <a:xfrm>
              <a:off x="2805113" y="2879725"/>
              <a:ext cx="214313" cy="384175"/>
            </a:xfrm>
            <a:custGeom>
              <a:avLst/>
              <a:gdLst>
                <a:gd name="T0" fmla="*/ 135 w 135"/>
                <a:gd name="T1" fmla="*/ 0 h 242"/>
                <a:gd name="T2" fmla="*/ 0 w 135"/>
                <a:gd name="T3" fmla="*/ 38 h 242"/>
                <a:gd name="T4" fmla="*/ 0 w 135"/>
                <a:gd name="T5" fmla="*/ 242 h 242"/>
                <a:gd name="T6" fmla="*/ 135 w 135"/>
                <a:gd name="T7" fmla="*/ 0 h 242"/>
              </a:gdLst>
              <a:ahLst/>
              <a:cxnLst>
                <a:cxn ang="0">
                  <a:pos x="T0" y="T1"/>
                </a:cxn>
                <a:cxn ang="0">
                  <a:pos x="T2" y="T3"/>
                </a:cxn>
                <a:cxn ang="0">
                  <a:pos x="T4" y="T5"/>
                </a:cxn>
                <a:cxn ang="0">
                  <a:pos x="T6" y="T7"/>
                </a:cxn>
              </a:cxnLst>
              <a:rect l="0" t="0" r="r" b="b"/>
              <a:pathLst>
                <a:path w="135" h="242">
                  <a:moveTo>
                    <a:pt x="135" y="0"/>
                  </a:moveTo>
                  <a:lnTo>
                    <a:pt x="0" y="38"/>
                  </a:lnTo>
                  <a:lnTo>
                    <a:pt x="0" y="242"/>
                  </a:lnTo>
                  <a:lnTo>
                    <a:pt x="135"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151"/>
            <p:cNvSpPr>
              <a:spLocks/>
            </p:cNvSpPr>
            <p:nvPr/>
          </p:nvSpPr>
          <p:spPr bwMode="auto">
            <a:xfrm>
              <a:off x="2805113" y="2879725"/>
              <a:ext cx="214313" cy="384175"/>
            </a:xfrm>
            <a:custGeom>
              <a:avLst/>
              <a:gdLst>
                <a:gd name="T0" fmla="*/ 135 w 135"/>
                <a:gd name="T1" fmla="*/ 0 h 242"/>
                <a:gd name="T2" fmla="*/ 0 w 135"/>
                <a:gd name="T3" fmla="*/ 38 h 242"/>
                <a:gd name="T4" fmla="*/ 0 w 135"/>
                <a:gd name="T5" fmla="*/ 242 h 242"/>
                <a:gd name="T6" fmla="*/ 135 w 135"/>
                <a:gd name="T7" fmla="*/ 0 h 242"/>
              </a:gdLst>
              <a:ahLst/>
              <a:cxnLst>
                <a:cxn ang="0">
                  <a:pos x="T0" y="T1"/>
                </a:cxn>
                <a:cxn ang="0">
                  <a:pos x="T2" y="T3"/>
                </a:cxn>
                <a:cxn ang="0">
                  <a:pos x="T4" y="T5"/>
                </a:cxn>
                <a:cxn ang="0">
                  <a:pos x="T6" y="T7"/>
                </a:cxn>
              </a:cxnLst>
              <a:rect l="0" t="0" r="r" b="b"/>
              <a:pathLst>
                <a:path w="135" h="242">
                  <a:moveTo>
                    <a:pt x="135" y="0"/>
                  </a:moveTo>
                  <a:lnTo>
                    <a:pt x="0" y="38"/>
                  </a:lnTo>
                  <a:lnTo>
                    <a:pt x="0" y="242"/>
                  </a:lnTo>
                  <a:lnTo>
                    <a:pt x="1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152"/>
            <p:cNvSpPr>
              <a:spLocks/>
            </p:cNvSpPr>
            <p:nvPr/>
          </p:nvSpPr>
          <p:spPr bwMode="auto">
            <a:xfrm>
              <a:off x="3781425" y="1719263"/>
              <a:ext cx="552450" cy="527050"/>
            </a:xfrm>
            <a:custGeom>
              <a:avLst/>
              <a:gdLst>
                <a:gd name="T0" fmla="*/ 218 w 348"/>
                <a:gd name="T1" fmla="*/ 0 h 332"/>
                <a:gd name="T2" fmla="*/ 0 w 348"/>
                <a:gd name="T3" fmla="*/ 156 h 332"/>
                <a:gd name="T4" fmla="*/ 348 w 348"/>
                <a:gd name="T5" fmla="*/ 332 h 332"/>
                <a:gd name="T6" fmla="*/ 218 w 348"/>
                <a:gd name="T7" fmla="*/ 0 h 332"/>
              </a:gdLst>
              <a:ahLst/>
              <a:cxnLst>
                <a:cxn ang="0">
                  <a:pos x="T0" y="T1"/>
                </a:cxn>
                <a:cxn ang="0">
                  <a:pos x="T2" y="T3"/>
                </a:cxn>
                <a:cxn ang="0">
                  <a:pos x="T4" y="T5"/>
                </a:cxn>
                <a:cxn ang="0">
                  <a:pos x="T6" y="T7"/>
                </a:cxn>
              </a:cxnLst>
              <a:rect l="0" t="0" r="r" b="b"/>
              <a:pathLst>
                <a:path w="348" h="332">
                  <a:moveTo>
                    <a:pt x="218" y="0"/>
                  </a:moveTo>
                  <a:lnTo>
                    <a:pt x="0" y="156"/>
                  </a:lnTo>
                  <a:lnTo>
                    <a:pt x="348" y="332"/>
                  </a:lnTo>
                  <a:lnTo>
                    <a:pt x="218"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153"/>
            <p:cNvSpPr>
              <a:spLocks/>
            </p:cNvSpPr>
            <p:nvPr/>
          </p:nvSpPr>
          <p:spPr bwMode="auto">
            <a:xfrm>
              <a:off x="3781425" y="1719263"/>
              <a:ext cx="552450" cy="527050"/>
            </a:xfrm>
            <a:custGeom>
              <a:avLst/>
              <a:gdLst>
                <a:gd name="T0" fmla="*/ 218 w 348"/>
                <a:gd name="T1" fmla="*/ 0 h 332"/>
                <a:gd name="T2" fmla="*/ 0 w 348"/>
                <a:gd name="T3" fmla="*/ 156 h 332"/>
                <a:gd name="T4" fmla="*/ 348 w 348"/>
                <a:gd name="T5" fmla="*/ 332 h 332"/>
                <a:gd name="T6" fmla="*/ 218 w 348"/>
                <a:gd name="T7" fmla="*/ 0 h 332"/>
              </a:gdLst>
              <a:ahLst/>
              <a:cxnLst>
                <a:cxn ang="0">
                  <a:pos x="T0" y="T1"/>
                </a:cxn>
                <a:cxn ang="0">
                  <a:pos x="T2" y="T3"/>
                </a:cxn>
                <a:cxn ang="0">
                  <a:pos x="T4" y="T5"/>
                </a:cxn>
                <a:cxn ang="0">
                  <a:pos x="T6" y="T7"/>
                </a:cxn>
              </a:cxnLst>
              <a:rect l="0" t="0" r="r" b="b"/>
              <a:pathLst>
                <a:path w="348" h="332">
                  <a:moveTo>
                    <a:pt x="218" y="0"/>
                  </a:moveTo>
                  <a:lnTo>
                    <a:pt x="0" y="156"/>
                  </a:lnTo>
                  <a:lnTo>
                    <a:pt x="348" y="332"/>
                  </a:lnTo>
                  <a:lnTo>
                    <a:pt x="2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154"/>
            <p:cNvSpPr>
              <a:spLocks/>
            </p:cNvSpPr>
            <p:nvPr/>
          </p:nvSpPr>
          <p:spPr bwMode="auto">
            <a:xfrm>
              <a:off x="4149725" y="1185863"/>
              <a:ext cx="439738" cy="488950"/>
            </a:xfrm>
            <a:custGeom>
              <a:avLst/>
              <a:gdLst>
                <a:gd name="T0" fmla="*/ 76 w 277"/>
                <a:gd name="T1" fmla="*/ 0 h 308"/>
                <a:gd name="T2" fmla="*/ 0 w 277"/>
                <a:gd name="T3" fmla="*/ 308 h 308"/>
                <a:gd name="T4" fmla="*/ 277 w 277"/>
                <a:gd name="T5" fmla="*/ 142 h 308"/>
                <a:gd name="T6" fmla="*/ 76 w 277"/>
                <a:gd name="T7" fmla="*/ 0 h 308"/>
              </a:gdLst>
              <a:ahLst/>
              <a:cxnLst>
                <a:cxn ang="0">
                  <a:pos x="T0" y="T1"/>
                </a:cxn>
                <a:cxn ang="0">
                  <a:pos x="T2" y="T3"/>
                </a:cxn>
                <a:cxn ang="0">
                  <a:pos x="T4" y="T5"/>
                </a:cxn>
                <a:cxn ang="0">
                  <a:pos x="T6" y="T7"/>
                </a:cxn>
              </a:cxnLst>
              <a:rect l="0" t="0" r="r" b="b"/>
              <a:pathLst>
                <a:path w="277" h="308">
                  <a:moveTo>
                    <a:pt x="76" y="0"/>
                  </a:moveTo>
                  <a:lnTo>
                    <a:pt x="0" y="308"/>
                  </a:lnTo>
                  <a:lnTo>
                    <a:pt x="277" y="142"/>
                  </a:lnTo>
                  <a:lnTo>
                    <a:pt x="76" y="0"/>
                  </a:lnTo>
                  <a:close/>
                </a:path>
              </a:pathLst>
            </a:custGeom>
            <a:solidFill>
              <a:srgbClr val="E5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155"/>
            <p:cNvSpPr>
              <a:spLocks/>
            </p:cNvSpPr>
            <p:nvPr/>
          </p:nvSpPr>
          <p:spPr bwMode="auto">
            <a:xfrm>
              <a:off x="4149725" y="1185863"/>
              <a:ext cx="439738" cy="488950"/>
            </a:xfrm>
            <a:custGeom>
              <a:avLst/>
              <a:gdLst>
                <a:gd name="T0" fmla="*/ 76 w 277"/>
                <a:gd name="T1" fmla="*/ 0 h 308"/>
                <a:gd name="T2" fmla="*/ 0 w 277"/>
                <a:gd name="T3" fmla="*/ 308 h 308"/>
                <a:gd name="T4" fmla="*/ 277 w 277"/>
                <a:gd name="T5" fmla="*/ 142 h 308"/>
                <a:gd name="T6" fmla="*/ 76 w 277"/>
                <a:gd name="T7" fmla="*/ 0 h 308"/>
              </a:gdLst>
              <a:ahLst/>
              <a:cxnLst>
                <a:cxn ang="0">
                  <a:pos x="T0" y="T1"/>
                </a:cxn>
                <a:cxn ang="0">
                  <a:pos x="T2" y="T3"/>
                </a:cxn>
                <a:cxn ang="0">
                  <a:pos x="T4" y="T5"/>
                </a:cxn>
                <a:cxn ang="0">
                  <a:pos x="T6" y="T7"/>
                </a:cxn>
              </a:cxnLst>
              <a:rect l="0" t="0" r="r" b="b"/>
              <a:pathLst>
                <a:path w="277" h="308">
                  <a:moveTo>
                    <a:pt x="76" y="0"/>
                  </a:moveTo>
                  <a:lnTo>
                    <a:pt x="0" y="308"/>
                  </a:lnTo>
                  <a:lnTo>
                    <a:pt x="277" y="142"/>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156"/>
            <p:cNvSpPr>
              <a:spLocks/>
            </p:cNvSpPr>
            <p:nvPr/>
          </p:nvSpPr>
          <p:spPr bwMode="auto">
            <a:xfrm>
              <a:off x="4160838" y="1724025"/>
              <a:ext cx="728663" cy="525463"/>
            </a:xfrm>
            <a:custGeom>
              <a:avLst/>
              <a:gdLst>
                <a:gd name="T0" fmla="*/ 0 w 459"/>
                <a:gd name="T1" fmla="*/ 0 h 331"/>
                <a:gd name="T2" fmla="*/ 128 w 459"/>
                <a:gd name="T3" fmla="*/ 331 h 331"/>
                <a:gd name="T4" fmla="*/ 459 w 459"/>
                <a:gd name="T5" fmla="*/ 246 h 331"/>
                <a:gd name="T6" fmla="*/ 0 w 459"/>
                <a:gd name="T7" fmla="*/ 0 h 331"/>
              </a:gdLst>
              <a:ahLst/>
              <a:cxnLst>
                <a:cxn ang="0">
                  <a:pos x="T0" y="T1"/>
                </a:cxn>
                <a:cxn ang="0">
                  <a:pos x="T2" y="T3"/>
                </a:cxn>
                <a:cxn ang="0">
                  <a:pos x="T4" y="T5"/>
                </a:cxn>
                <a:cxn ang="0">
                  <a:pos x="T6" y="T7"/>
                </a:cxn>
              </a:cxnLst>
              <a:rect l="0" t="0" r="r" b="b"/>
              <a:pathLst>
                <a:path w="459" h="331">
                  <a:moveTo>
                    <a:pt x="0" y="0"/>
                  </a:moveTo>
                  <a:lnTo>
                    <a:pt x="128" y="331"/>
                  </a:lnTo>
                  <a:lnTo>
                    <a:pt x="459" y="246"/>
                  </a:lnTo>
                  <a:lnTo>
                    <a:pt x="0"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157"/>
            <p:cNvSpPr>
              <a:spLocks/>
            </p:cNvSpPr>
            <p:nvPr/>
          </p:nvSpPr>
          <p:spPr bwMode="auto">
            <a:xfrm>
              <a:off x="4160838" y="1724025"/>
              <a:ext cx="728663" cy="525463"/>
            </a:xfrm>
            <a:custGeom>
              <a:avLst/>
              <a:gdLst>
                <a:gd name="T0" fmla="*/ 0 w 459"/>
                <a:gd name="T1" fmla="*/ 0 h 331"/>
                <a:gd name="T2" fmla="*/ 128 w 459"/>
                <a:gd name="T3" fmla="*/ 331 h 331"/>
                <a:gd name="T4" fmla="*/ 459 w 459"/>
                <a:gd name="T5" fmla="*/ 246 h 331"/>
                <a:gd name="T6" fmla="*/ 0 w 459"/>
                <a:gd name="T7" fmla="*/ 0 h 331"/>
              </a:gdLst>
              <a:ahLst/>
              <a:cxnLst>
                <a:cxn ang="0">
                  <a:pos x="T0" y="T1"/>
                </a:cxn>
                <a:cxn ang="0">
                  <a:pos x="T2" y="T3"/>
                </a:cxn>
                <a:cxn ang="0">
                  <a:pos x="T4" y="T5"/>
                </a:cxn>
                <a:cxn ang="0">
                  <a:pos x="T6" y="T7"/>
                </a:cxn>
              </a:cxnLst>
              <a:rect l="0" t="0" r="r" b="b"/>
              <a:pathLst>
                <a:path w="459" h="331">
                  <a:moveTo>
                    <a:pt x="0" y="0"/>
                  </a:moveTo>
                  <a:lnTo>
                    <a:pt x="128" y="331"/>
                  </a:lnTo>
                  <a:lnTo>
                    <a:pt x="459" y="24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158"/>
            <p:cNvSpPr>
              <a:spLocks/>
            </p:cNvSpPr>
            <p:nvPr/>
          </p:nvSpPr>
          <p:spPr bwMode="auto">
            <a:xfrm>
              <a:off x="4168775" y="1438275"/>
              <a:ext cx="725488" cy="652463"/>
            </a:xfrm>
            <a:custGeom>
              <a:avLst/>
              <a:gdLst>
                <a:gd name="T0" fmla="*/ 277 w 457"/>
                <a:gd name="T1" fmla="*/ 0 h 411"/>
                <a:gd name="T2" fmla="*/ 0 w 457"/>
                <a:gd name="T3" fmla="*/ 165 h 411"/>
                <a:gd name="T4" fmla="*/ 457 w 457"/>
                <a:gd name="T5" fmla="*/ 411 h 411"/>
                <a:gd name="T6" fmla="*/ 277 w 457"/>
                <a:gd name="T7" fmla="*/ 0 h 411"/>
              </a:gdLst>
              <a:ahLst/>
              <a:cxnLst>
                <a:cxn ang="0">
                  <a:pos x="T0" y="T1"/>
                </a:cxn>
                <a:cxn ang="0">
                  <a:pos x="T2" y="T3"/>
                </a:cxn>
                <a:cxn ang="0">
                  <a:pos x="T4" y="T5"/>
                </a:cxn>
                <a:cxn ang="0">
                  <a:pos x="T6" y="T7"/>
                </a:cxn>
              </a:cxnLst>
              <a:rect l="0" t="0" r="r" b="b"/>
              <a:pathLst>
                <a:path w="457" h="411">
                  <a:moveTo>
                    <a:pt x="277" y="0"/>
                  </a:moveTo>
                  <a:lnTo>
                    <a:pt x="0" y="165"/>
                  </a:lnTo>
                  <a:lnTo>
                    <a:pt x="457" y="411"/>
                  </a:lnTo>
                  <a:lnTo>
                    <a:pt x="277"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159"/>
            <p:cNvSpPr>
              <a:spLocks/>
            </p:cNvSpPr>
            <p:nvPr/>
          </p:nvSpPr>
          <p:spPr bwMode="auto">
            <a:xfrm>
              <a:off x="4168775" y="1438275"/>
              <a:ext cx="725488" cy="652463"/>
            </a:xfrm>
            <a:custGeom>
              <a:avLst/>
              <a:gdLst>
                <a:gd name="T0" fmla="*/ 277 w 457"/>
                <a:gd name="T1" fmla="*/ 0 h 411"/>
                <a:gd name="T2" fmla="*/ 0 w 457"/>
                <a:gd name="T3" fmla="*/ 165 h 411"/>
                <a:gd name="T4" fmla="*/ 457 w 457"/>
                <a:gd name="T5" fmla="*/ 411 h 411"/>
                <a:gd name="T6" fmla="*/ 277 w 457"/>
                <a:gd name="T7" fmla="*/ 0 h 411"/>
              </a:gdLst>
              <a:ahLst/>
              <a:cxnLst>
                <a:cxn ang="0">
                  <a:pos x="T0" y="T1"/>
                </a:cxn>
                <a:cxn ang="0">
                  <a:pos x="T2" y="T3"/>
                </a:cxn>
                <a:cxn ang="0">
                  <a:pos x="T4" y="T5"/>
                </a:cxn>
                <a:cxn ang="0">
                  <a:pos x="T6" y="T7"/>
                </a:cxn>
              </a:cxnLst>
              <a:rect l="0" t="0" r="r" b="b"/>
              <a:pathLst>
                <a:path w="457" h="411">
                  <a:moveTo>
                    <a:pt x="277" y="0"/>
                  </a:moveTo>
                  <a:lnTo>
                    <a:pt x="0" y="165"/>
                  </a:lnTo>
                  <a:lnTo>
                    <a:pt x="457" y="411"/>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160"/>
            <p:cNvSpPr>
              <a:spLocks/>
            </p:cNvSpPr>
            <p:nvPr/>
          </p:nvSpPr>
          <p:spPr bwMode="auto">
            <a:xfrm>
              <a:off x="3506788" y="1539875"/>
              <a:ext cx="598488" cy="409575"/>
            </a:xfrm>
            <a:custGeom>
              <a:avLst/>
              <a:gdLst>
                <a:gd name="T0" fmla="*/ 0 w 377"/>
                <a:gd name="T1" fmla="*/ 0 h 258"/>
                <a:gd name="T2" fmla="*/ 157 w 377"/>
                <a:gd name="T3" fmla="*/ 258 h 258"/>
                <a:gd name="T4" fmla="*/ 377 w 377"/>
                <a:gd name="T5" fmla="*/ 99 h 258"/>
                <a:gd name="T6" fmla="*/ 0 w 377"/>
                <a:gd name="T7" fmla="*/ 0 h 258"/>
              </a:gdLst>
              <a:ahLst/>
              <a:cxnLst>
                <a:cxn ang="0">
                  <a:pos x="T0" y="T1"/>
                </a:cxn>
                <a:cxn ang="0">
                  <a:pos x="T2" y="T3"/>
                </a:cxn>
                <a:cxn ang="0">
                  <a:pos x="T4" y="T5"/>
                </a:cxn>
                <a:cxn ang="0">
                  <a:pos x="T6" y="T7"/>
                </a:cxn>
              </a:cxnLst>
              <a:rect l="0" t="0" r="r" b="b"/>
              <a:pathLst>
                <a:path w="377" h="258">
                  <a:moveTo>
                    <a:pt x="0" y="0"/>
                  </a:moveTo>
                  <a:lnTo>
                    <a:pt x="157" y="258"/>
                  </a:lnTo>
                  <a:lnTo>
                    <a:pt x="377" y="99"/>
                  </a:lnTo>
                  <a:lnTo>
                    <a:pt x="0" y="0"/>
                  </a:lnTo>
                  <a:close/>
                </a:path>
              </a:pathLst>
            </a:custGeom>
            <a:solidFill>
              <a:srgbClr val="EAE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161"/>
            <p:cNvSpPr>
              <a:spLocks/>
            </p:cNvSpPr>
            <p:nvPr/>
          </p:nvSpPr>
          <p:spPr bwMode="auto">
            <a:xfrm>
              <a:off x="3506788" y="1539875"/>
              <a:ext cx="598488" cy="409575"/>
            </a:xfrm>
            <a:custGeom>
              <a:avLst/>
              <a:gdLst>
                <a:gd name="T0" fmla="*/ 0 w 377"/>
                <a:gd name="T1" fmla="*/ 0 h 258"/>
                <a:gd name="T2" fmla="*/ 157 w 377"/>
                <a:gd name="T3" fmla="*/ 258 h 258"/>
                <a:gd name="T4" fmla="*/ 377 w 377"/>
                <a:gd name="T5" fmla="*/ 99 h 258"/>
                <a:gd name="T6" fmla="*/ 0 w 377"/>
                <a:gd name="T7" fmla="*/ 0 h 258"/>
              </a:gdLst>
              <a:ahLst/>
              <a:cxnLst>
                <a:cxn ang="0">
                  <a:pos x="T0" y="T1"/>
                </a:cxn>
                <a:cxn ang="0">
                  <a:pos x="T2" y="T3"/>
                </a:cxn>
                <a:cxn ang="0">
                  <a:pos x="T4" y="T5"/>
                </a:cxn>
                <a:cxn ang="0">
                  <a:pos x="T6" y="T7"/>
                </a:cxn>
              </a:cxnLst>
              <a:rect l="0" t="0" r="r" b="b"/>
              <a:pathLst>
                <a:path w="377" h="258">
                  <a:moveTo>
                    <a:pt x="0" y="0"/>
                  </a:moveTo>
                  <a:lnTo>
                    <a:pt x="157" y="258"/>
                  </a:lnTo>
                  <a:lnTo>
                    <a:pt x="377" y="9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162"/>
            <p:cNvSpPr>
              <a:spLocks/>
            </p:cNvSpPr>
            <p:nvPr/>
          </p:nvSpPr>
          <p:spPr bwMode="auto">
            <a:xfrm>
              <a:off x="3292475" y="1546225"/>
              <a:ext cx="439738" cy="406400"/>
            </a:xfrm>
            <a:custGeom>
              <a:avLst/>
              <a:gdLst>
                <a:gd name="T0" fmla="*/ 121 w 277"/>
                <a:gd name="T1" fmla="*/ 0 h 256"/>
                <a:gd name="T2" fmla="*/ 0 w 277"/>
                <a:gd name="T3" fmla="*/ 223 h 256"/>
                <a:gd name="T4" fmla="*/ 277 w 277"/>
                <a:gd name="T5" fmla="*/ 256 h 256"/>
                <a:gd name="T6" fmla="*/ 121 w 277"/>
                <a:gd name="T7" fmla="*/ 0 h 256"/>
              </a:gdLst>
              <a:ahLst/>
              <a:cxnLst>
                <a:cxn ang="0">
                  <a:pos x="T0" y="T1"/>
                </a:cxn>
                <a:cxn ang="0">
                  <a:pos x="T2" y="T3"/>
                </a:cxn>
                <a:cxn ang="0">
                  <a:pos x="T4" y="T5"/>
                </a:cxn>
                <a:cxn ang="0">
                  <a:pos x="T6" y="T7"/>
                </a:cxn>
              </a:cxnLst>
              <a:rect l="0" t="0" r="r" b="b"/>
              <a:pathLst>
                <a:path w="277" h="256">
                  <a:moveTo>
                    <a:pt x="121" y="0"/>
                  </a:moveTo>
                  <a:lnTo>
                    <a:pt x="0" y="223"/>
                  </a:lnTo>
                  <a:lnTo>
                    <a:pt x="277" y="256"/>
                  </a:lnTo>
                  <a:lnTo>
                    <a:pt x="121" y="0"/>
                  </a:lnTo>
                  <a:close/>
                </a:path>
              </a:pathLst>
            </a:custGeom>
            <a:solidFill>
              <a:srgbClr val="DBDC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163"/>
            <p:cNvSpPr>
              <a:spLocks/>
            </p:cNvSpPr>
            <p:nvPr/>
          </p:nvSpPr>
          <p:spPr bwMode="auto">
            <a:xfrm>
              <a:off x="3292475" y="1546225"/>
              <a:ext cx="439738" cy="406400"/>
            </a:xfrm>
            <a:custGeom>
              <a:avLst/>
              <a:gdLst>
                <a:gd name="T0" fmla="*/ 121 w 277"/>
                <a:gd name="T1" fmla="*/ 0 h 256"/>
                <a:gd name="T2" fmla="*/ 0 w 277"/>
                <a:gd name="T3" fmla="*/ 223 h 256"/>
                <a:gd name="T4" fmla="*/ 277 w 277"/>
                <a:gd name="T5" fmla="*/ 256 h 256"/>
                <a:gd name="T6" fmla="*/ 121 w 277"/>
                <a:gd name="T7" fmla="*/ 0 h 256"/>
              </a:gdLst>
              <a:ahLst/>
              <a:cxnLst>
                <a:cxn ang="0">
                  <a:pos x="T0" y="T1"/>
                </a:cxn>
                <a:cxn ang="0">
                  <a:pos x="T2" y="T3"/>
                </a:cxn>
                <a:cxn ang="0">
                  <a:pos x="T4" y="T5"/>
                </a:cxn>
                <a:cxn ang="0">
                  <a:pos x="T6" y="T7"/>
                </a:cxn>
              </a:cxnLst>
              <a:rect l="0" t="0" r="r" b="b"/>
              <a:pathLst>
                <a:path w="277" h="256">
                  <a:moveTo>
                    <a:pt x="121" y="0"/>
                  </a:moveTo>
                  <a:lnTo>
                    <a:pt x="0" y="223"/>
                  </a:lnTo>
                  <a:lnTo>
                    <a:pt x="277" y="256"/>
                  </a:lnTo>
                  <a:lnTo>
                    <a:pt x="1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164"/>
            <p:cNvSpPr>
              <a:spLocks/>
            </p:cNvSpPr>
            <p:nvPr/>
          </p:nvSpPr>
          <p:spPr bwMode="auto">
            <a:xfrm>
              <a:off x="3113088" y="212725"/>
              <a:ext cx="434975" cy="500063"/>
            </a:xfrm>
            <a:custGeom>
              <a:avLst/>
              <a:gdLst>
                <a:gd name="T0" fmla="*/ 45 w 274"/>
                <a:gd name="T1" fmla="*/ 0 h 315"/>
                <a:gd name="T2" fmla="*/ 0 w 274"/>
                <a:gd name="T3" fmla="*/ 301 h 315"/>
                <a:gd name="T4" fmla="*/ 274 w 274"/>
                <a:gd name="T5" fmla="*/ 315 h 315"/>
                <a:gd name="T6" fmla="*/ 45 w 274"/>
                <a:gd name="T7" fmla="*/ 0 h 315"/>
              </a:gdLst>
              <a:ahLst/>
              <a:cxnLst>
                <a:cxn ang="0">
                  <a:pos x="T0" y="T1"/>
                </a:cxn>
                <a:cxn ang="0">
                  <a:pos x="T2" y="T3"/>
                </a:cxn>
                <a:cxn ang="0">
                  <a:pos x="T4" y="T5"/>
                </a:cxn>
                <a:cxn ang="0">
                  <a:pos x="T6" y="T7"/>
                </a:cxn>
              </a:cxnLst>
              <a:rect l="0" t="0" r="r" b="b"/>
              <a:pathLst>
                <a:path w="274" h="315">
                  <a:moveTo>
                    <a:pt x="45" y="0"/>
                  </a:moveTo>
                  <a:lnTo>
                    <a:pt x="0" y="301"/>
                  </a:lnTo>
                  <a:lnTo>
                    <a:pt x="274" y="315"/>
                  </a:lnTo>
                  <a:lnTo>
                    <a:pt x="45" y="0"/>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165"/>
            <p:cNvSpPr>
              <a:spLocks/>
            </p:cNvSpPr>
            <p:nvPr/>
          </p:nvSpPr>
          <p:spPr bwMode="auto">
            <a:xfrm>
              <a:off x="3113088" y="212725"/>
              <a:ext cx="434975" cy="500063"/>
            </a:xfrm>
            <a:custGeom>
              <a:avLst/>
              <a:gdLst>
                <a:gd name="T0" fmla="*/ 45 w 274"/>
                <a:gd name="T1" fmla="*/ 0 h 315"/>
                <a:gd name="T2" fmla="*/ 0 w 274"/>
                <a:gd name="T3" fmla="*/ 301 h 315"/>
                <a:gd name="T4" fmla="*/ 274 w 274"/>
                <a:gd name="T5" fmla="*/ 315 h 315"/>
                <a:gd name="T6" fmla="*/ 45 w 274"/>
                <a:gd name="T7" fmla="*/ 0 h 315"/>
              </a:gdLst>
              <a:ahLst/>
              <a:cxnLst>
                <a:cxn ang="0">
                  <a:pos x="T0" y="T1"/>
                </a:cxn>
                <a:cxn ang="0">
                  <a:pos x="T2" y="T3"/>
                </a:cxn>
                <a:cxn ang="0">
                  <a:pos x="T4" y="T5"/>
                </a:cxn>
                <a:cxn ang="0">
                  <a:pos x="T6" y="T7"/>
                </a:cxn>
              </a:cxnLst>
              <a:rect l="0" t="0" r="r" b="b"/>
              <a:pathLst>
                <a:path w="274" h="315">
                  <a:moveTo>
                    <a:pt x="45" y="0"/>
                  </a:moveTo>
                  <a:lnTo>
                    <a:pt x="0" y="301"/>
                  </a:lnTo>
                  <a:lnTo>
                    <a:pt x="274" y="315"/>
                  </a:lnTo>
                  <a:lnTo>
                    <a:pt x="4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166"/>
            <p:cNvSpPr>
              <a:spLocks/>
            </p:cNvSpPr>
            <p:nvPr/>
          </p:nvSpPr>
          <p:spPr bwMode="auto">
            <a:xfrm>
              <a:off x="3206750" y="201613"/>
              <a:ext cx="612775" cy="500063"/>
            </a:xfrm>
            <a:custGeom>
              <a:avLst/>
              <a:gdLst>
                <a:gd name="T0" fmla="*/ 0 w 386"/>
                <a:gd name="T1" fmla="*/ 0 h 315"/>
                <a:gd name="T2" fmla="*/ 227 w 386"/>
                <a:gd name="T3" fmla="*/ 315 h 315"/>
                <a:gd name="T4" fmla="*/ 386 w 386"/>
                <a:gd name="T5" fmla="*/ 19 h 315"/>
                <a:gd name="T6" fmla="*/ 0 w 386"/>
                <a:gd name="T7" fmla="*/ 0 h 315"/>
              </a:gdLst>
              <a:ahLst/>
              <a:cxnLst>
                <a:cxn ang="0">
                  <a:pos x="T0" y="T1"/>
                </a:cxn>
                <a:cxn ang="0">
                  <a:pos x="T2" y="T3"/>
                </a:cxn>
                <a:cxn ang="0">
                  <a:pos x="T4" y="T5"/>
                </a:cxn>
                <a:cxn ang="0">
                  <a:pos x="T6" y="T7"/>
                </a:cxn>
              </a:cxnLst>
              <a:rect l="0" t="0" r="r" b="b"/>
              <a:pathLst>
                <a:path w="386" h="315">
                  <a:moveTo>
                    <a:pt x="0" y="0"/>
                  </a:moveTo>
                  <a:lnTo>
                    <a:pt x="227" y="315"/>
                  </a:lnTo>
                  <a:lnTo>
                    <a:pt x="386" y="19"/>
                  </a:lnTo>
                  <a:lnTo>
                    <a:pt x="0" y="0"/>
                  </a:lnTo>
                  <a:close/>
                </a:path>
              </a:pathLst>
            </a:custGeom>
            <a:solidFill>
              <a:srgbClr val="D3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167"/>
            <p:cNvSpPr>
              <a:spLocks/>
            </p:cNvSpPr>
            <p:nvPr/>
          </p:nvSpPr>
          <p:spPr bwMode="auto">
            <a:xfrm>
              <a:off x="3206750" y="201613"/>
              <a:ext cx="612775" cy="500063"/>
            </a:xfrm>
            <a:custGeom>
              <a:avLst/>
              <a:gdLst>
                <a:gd name="T0" fmla="*/ 0 w 386"/>
                <a:gd name="T1" fmla="*/ 0 h 315"/>
                <a:gd name="T2" fmla="*/ 227 w 386"/>
                <a:gd name="T3" fmla="*/ 315 h 315"/>
                <a:gd name="T4" fmla="*/ 386 w 386"/>
                <a:gd name="T5" fmla="*/ 19 h 315"/>
                <a:gd name="T6" fmla="*/ 0 w 386"/>
                <a:gd name="T7" fmla="*/ 0 h 315"/>
              </a:gdLst>
              <a:ahLst/>
              <a:cxnLst>
                <a:cxn ang="0">
                  <a:pos x="T0" y="T1"/>
                </a:cxn>
                <a:cxn ang="0">
                  <a:pos x="T2" y="T3"/>
                </a:cxn>
                <a:cxn ang="0">
                  <a:pos x="T4" y="T5"/>
                </a:cxn>
                <a:cxn ang="0">
                  <a:pos x="T6" y="T7"/>
                </a:cxn>
              </a:cxnLst>
              <a:rect l="0" t="0" r="r" b="b"/>
              <a:pathLst>
                <a:path w="386" h="315">
                  <a:moveTo>
                    <a:pt x="0" y="0"/>
                  </a:moveTo>
                  <a:lnTo>
                    <a:pt x="227" y="315"/>
                  </a:lnTo>
                  <a:lnTo>
                    <a:pt x="386"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168"/>
            <p:cNvSpPr>
              <a:spLocks/>
            </p:cNvSpPr>
            <p:nvPr/>
          </p:nvSpPr>
          <p:spPr bwMode="auto">
            <a:xfrm>
              <a:off x="3206750" y="47625"/>
              <a:ext cx="608013" cy="153988"/>
            </a:xfrm>
            <a:custGeom>
              <a:avLst/>
              <a:gdLst>
                <a:gd name="T0" fmla="*/ 341 w 383"/>
                <a:gd name="T1" fmla="*/ 0 h 97"/>
                <a:gd name="T2" fmla="*/ 45 w 383"/>
                <a:gd name="T3" fmla="*/ 0 h 97"/>
                <a:gd name="T4" fmla="*/ 0 w 383"/>
                <a:gd name="T5" fmla="*/ 76 h 97"/>
                <a:gd name="T6" fmla="*/ 383 w 383"/>
                <a:gd name="T7" fmla="*/ 97 h 97"/>
                <a:gd name="T8" fmla="*/ 341 w 383"/>
                <a:gd name="T9" fmla="*/ 0 h 97"/>
              </a:gdLst>
              <a:ahLst/>
              <a:cxnLst>
                <a:cxn ang="0">
                  <a:pos x="T0" y="T1"/>
                </a:cxn>
                <a:cxn ang="0">
                  <a:pos x="T2" y="T3"/>
                </a:cxn>
                <a:cxn ang="0">
                  <a:pos x="T4" y="T5"/>
                </a:cxn>
                <a:cxn ang="0">
                  <a:pos x="T6" y="T7"/>
                </a:cxn>
                <a:cxn ang="0">
                  <a:pos x="T8" y="T9"/>
                </a:cxn>
              </a:cxnLst>
              <a:rect l="0" t="0" r="r" b="b"/>
              <a:pathLst>
                <a:path w="383" h="97">
                  <a:moveTo>
                    <a:pt x="341" y="0"/>
                  </a:moveTo>
                  <a:lnTo>
                    <a:pt x="45" y="0"/>
                  </a:lnTo>
                  <a:lnTo>
                    <a:pt x="0" y="76"/>
                  </a:lnTo>
                  <a:lnTo>
                    <a:pt x="383" y="97"/>
                  </a:lnTo>
                  <a:lnTo>
                    <a:pt x="341" y="0"/>
                  </a:lnTo>
                  <a:close/>
                </a:path>
              </a:pathLst>
            </a:custGeom>
            <a:solidFill>
              <a:srgbClr val="DBDC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169"/>
            <p:cNvSpPr>
              <a:spLocks/>
            </p:cNvSpPr>
            <p:nvPr/>
          </p:nvSpPr>
          <p:spPr bwMode="auto">
            <a:xfrm>
              <a:off x="3206750" y="47625"/>
              <a:ext cx="608013" cy="153988"/>
            </a:xfrm>
            <a:custGeom>
              <a:avLst/>
              <a:gdLst>
                <a:gd name="T0" fmla="*/ 341 w 383"/>
                <a:gd name="T1" fmla="*/ 0 h 97"/>
                <a:gd name="T2" fmla="*/ 45 w 383"/>
                <a:gd name="T3" fmla="*/ 0 h 97"/>
                <a:gd name="T4" fmla="*/ 0 w 383"/>
                <a:gd name="T5" fmla="*/ 76 h 97"/>
                <a:gd name="T6" fmla="*/ 383 w 383"/>
                <a:gd name="T7" fmla="*/ 97 h 97"/>
                <a:gd name="T8" fmla="*/ 341 w 383"/>
                <a:gd name="T9" fmla="*/ 0 h 97"/>
              </a:gdLst>
              <a:ahLst/>
              <a:cxnLst>
                <a:cxn ang="0">
                  <a:pos x="T0" y="T1"/>
                </a:cxn>
                <a:cxn ang="0">
                  <a:pos x="T2" y="T3"/>
                </a:cxn>
                <a:cxn ang="0">
                  <a:pos x="T4" y="T5"/>
                </a:cxn>
                <a:cxn ang="0">
                  <a:pos x="T6" y="T7"/>
                </a:cxn>
                <a:cxn ang="0">
                  <a:pos x="T8" y="T9"/>
                </a:cxn>
              </a:cxnLst>
              <a:rect l="0" t="0" r="r" b="b"/>
              <a:pathLst>
                <a:path w="383" h="97">
                  <a:moveTo>
                    <a:pt x="341" y="0"/>
                  </a:moveTo>
                  <a:lnTo>
                    <a:pt x="45" y="0"/>
                  </a:lnTo>
                  <a:lnTo>
                    <a:pt x="0" y="76"/>
                  </a:lnTo>
                  <a:lnTo>
                    <a:pt x="383" y="97"/>
                  </a:lnTo>
                  <a:lnTo>
                    <a:pt x="34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170"/>
            <p:cNvSpPr>
              <a:spLocks/>
            </p:cNvSpPr>
            <p:nvPr/>
          </p:nvSpPr>
          <p:spPr bwMode="auto">
            <a:xfrm>
              <a:off x="3394075" y="4056063"/>
              <a:ext cx="563563" cy="473075"/>
            </a:xfrm>
            <a:custGeom>
              <a:avLst/>
              <a:gdLst>
                <a:gd name="T0" fmla="*/ 355 w 355"/>
                <a:gd name="T1" fmla="*/ 0 h 298"/>
                <a:gd name="T2" fmla="*/ 0 w 355"/>
                <a:gd name="T3" fmla="*/ 168 h 298"/>
                <a:gd name="T4" fmla="*/ 157 w 355"/>
                <a:gd name="T5" fmla="*/ 298 h 298"/>
                <a:gd name="T6" fmla="*/ 355 w 355"/>
                <a:gd name="T7" fmla="*/ 0 h 298"/>
              </a:gdLst>
              <a:ahLst/>
              <a:cxnLst>
                <a:cxn ang="0">
                  <a:pos x="T0" y="T1"/>
                </a:cxn>
                <a:cxn ang="0">
                  <a:pos x="T2" y="T3"/>
                </a:cxn>
                <a:cxn ang="0">
                  <a:pos x="T4" y="T5"/>
                </a:cxn>
                <a:cxn ang="0">
                  <a:pos x="T6" y="T7"/>
                </a:cxn>
              </a:cxnLst>
              <a:rect l="0" t="0" r="r" b="b"/>
              <a:pathLst>
                <a:path w="355" h="298">
                  <a:moveTo>
                    <a:pt x="355" y="0"/>
                  </a:moveTo>
                  <a:lnTo>
                    <a:pt x="0" y="168"/>
                  </a:lnTo>
                  <a:lnTo>
                    <a:pt x="157" y="298"/>
                  </a:lnTo>
                  <a:lnTo>
                    <a:pt x="355" y="0"/>
                  </a:lnTo>
                  <a:close/>
                </a:path>
              </a:pathLst>
            </a:custGeom>
            <a:solidFill>
              <a:srgbClr val="E5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171"/>
            <p:cNvSpPr>
              <a:spLocks/>
            </p:cNvSpPr>
            <p:nvPr/>
          </p:nvSpPr>
          <p:spPr bwMode="auto">
            <a:xfrm>
              <a:off x="3394075" y="4056063"/>
              <a:ext cx="563563" cy="473075"/>
            </a:xfrm>
            <a:custGeom>
              <a:avLst/>
              <a:gdLst>
                <a:gd name="T0" fmla="*/ 355 w 355"/>
                <a:gd name="T1" fmla="*/ 0 h 298"/>
                <a:gd name="T2" fmla="*/ 0 w 355"/>
                <a:gd name="T3" fmla="*/ 168 h 298"/>
                <a:gd name="T4" fmla="*/ 157 w 355"/>
                <a:gd name="T5" fmla="*/ 298 h 298"/>
                <a:gd name="T6" fmla="*/ 355 w 355"/>
                <a:gd name="T7" fmla="*/ 0 h 298"/>
              </a:gdLst>
              <a:ahLst/>
              <a:cxnLst>
                <a:cxn ang="0">
                  <a:pos x="T0" y="T1"/>
                </a:cxn>
                <a:cxn ang="0">
                  <a:pos x="T2" y="T3"/>
                </a:cxn>
                <a:cxn ang="0">
                  <a:pos x="T4" y="T5"/>
                </a:cxn>
                <a:cxn ang="0">
                  <a:pos x="T6" y="T7"/>
                </a:cxn>
              </a:cxnLst>
              <a:rect l="0" t="0" r="r" b="b"/>
              <a:pathLst>
                <a:path w="355" h="298">
                  <a:moveTo>
                    <a:pt x="355" y="0"/>
                  </a:moveTo>
                  <a:lnTo>
                    <a:pt x="0" y="168"/>
                  </a:lnTo>
                  <a:lnTo>
                    <a:pt x="157" y="298"/>
                  </a:lnTo>
                  <a:lnTo>
                    <a:pt x="3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172"/>
            <p:cNvSpPr>
              <a:spLocks/>
            </p:cNvSpPr>
            <p:nvPr/>
          </p:nvSpPr>
          <p:spPr bwMode="auto">
            <a:xfrm>
              <a:off x="3360738" y="4344988"/>
              <a:ext cx="266700" cy="620713"/>
            </a:xfrm>
            <a:custGeom>
              <a:avLst/>
              <a:gdLst>
                <a:gd name="T0" fmla="*/ 12 w 168"/>
                <a:gd name="T1" fmla="*/ 0 h 391"/>
                <a:gd name="T2" fmla="*/ 0 w 168"/>
                <a:gd name="T3" fmla="*/ 391 h 391"/>
                <a:gd name="T4" fmla="*/ 168 w 168"/>
                <a:gd name="T5" fmla="*/ 133 h 391"/>
                <a:gd name="T6" fmla="*/ 12 w 168"/>
                <a:gd name="T7" fmla="*/ 0 h 391"/>
              </a:gdLst>
              <a:ahLst/>
              <a:cxnLst>
                <a:cxn ang="0">
                  <a:pos x="T0" y="T1"/>
                </a:cxn>
                <a:cxn ang="0">
                  <a:pos x="T2" y="T3"/>
                </a:cxn>
                <a:cxn ang="0">
                  <a:pos x="T4" y="T5"/>
                </a:cxn>
                <a:cxn ang="0">
                  <a:pos x="T6" y="T7"/>
                </a:cxn>
              </a:cxnLst>
              <a:rect l="0" t="0" r="r" b="b"/>
              <a:pathLst>
                <a:path w="168" h="391">
                  <a:moveTo>
                    <a:pt x="12" y="0"/>
                  </a:moveTo>
                  <a:lnTo>
                    <a:pt x="0" y="391"/>
                  </a:lnTo>
                  <a:lnTo>
                    <a:pt x="168" y="133"/>
                  </a:lnTo>
                  <a:lnTo>
                    <a:pt x="12" y="0"/>
                  </a:lnTo>
                  <a:close/>
                </a:path>
              </a:pathLst>
            </a:custGeom>
            <a:solidFill>
              <a:srgbClr val="DEDE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173"/>
            <p:cNvSpPr>
              <a:spLocks/>
            </p:cNvSpPr>
            <p:nvPr/>
          </p:nvSpPr>
          <p:spPr bwMode="auto">
            <a:xfrm>
              <a:off x="3360738" y="4344988"/>
              <a:ext cx="266700" cy="620713"/>
            </a:xfrm>
            <a:custGeom>
              <a:avLst/>
              <a:gdLst>
                <a:gd name="T0" fmla="*/ 12 w 168"/>
                <a:gd name="T1" fmla="*/ 0 h 391"/>
                <a:gd name="T2" fmla="*/ 0 w 168"/>
                <a:gd name="T3" fmla="*/ 391 h 391"/>
                <a:gd name="T4" fmla="*/ 168 w 168"/>
                <a:gd name="T5" fmla="*/ 133 h 391"/>
                <a:gd name="T6" fmla="*/ 12 w 168"/>
                <a:gd name="T7" fmla="*/ 0 h 391"/>
              </a:gdLst>
              <a:ahLst/>
              <a:cxnLst>
                <a:cxn ang="0">
                  <a:pos x="T0" y="T1"/>
                </a:cxn>
                <a:cxn ang="0">
                  <a:pos x="T2" y="T3"/>
                </a:cxn>
                <a:cxn ang="0">
                  <a:pos x="T4" y="T5"/>
                </a:cxn>
                <a:cxn ang="0">
                  <a:pos x="T6" y="T7"/>
                </a:cxn>
              </a:cxnLst>
              <a:rect l="0" t="0" r="r" b="b"/>
              <a:pathLst>
                <a:path w="168" h="391">
                  <a:moveTo>
                    <a:pt x="12" y="0"/>
                  </a:moveTo>
                  <a:lnTo>
                    <a:pt x="0" y="391"/>
                  </a:lnTo>
                  <a:lnTo>
                    <a:pt x="168" y="133"/>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174"/>
            <p:cNvSpPr>
              <a:spLocks/>
            </p:cNvSpPr>
            <p:nvPr/>
          </p:nvSpPr>
          <p:spPr bwMode="auto">
            <a:xfrm>
              <a:off x="3673475" y="4570413"/>
              <a:ext cx="588963" cy="628650"/>
            </a:xfrm>
            <a:custGeom>
              <a:avLst/>
              <a:gdLst>
                <a:gd name="T0" fmla="*/ 0 w 371"/>
                <a:gd name="T1" fmla="*/ 0 h 396"/>
                <a:gd name="T2" fmla="*/ 312 w 371"/>
                <a:gd name="T3" fmla="*/ 396 h 396"/>
                <a:gd name="T4" fmla="*/ 371 w 371"/>
                <a:gd name="T5" fmla="*/ 50 h 396"/>
                <a:gd name="T6" fmla="*/ 0 w 371"/>
                <a:gd name="T7" fmla="*/ 0 h 396"/>
              </a:gdLst>
              <a:ahLst/>
              <a:cxnLst>
                <a:cxn ang="0">
                  <a:pos x="T0" y="T1"/>
                </a:cxn>
                <a:cxn ang="0">
                  <a:pos x="T2" y="T3"/>
                </a:cxn>
                <a:cxn ang="0">
                  <a:pos x="T4" y="T5"/>
                </a:cxn>
                <a:cxn ang="0">
                  <a:pos x="T6" y="T7"/>
                </a:cxn>
              </a:cxnLst>
              <a:rect l="0" t="0" r="r" b="b"/>
              <a:pathLst>
                <a:path w="371" h="396">
                  <a:moveTo>
                    <a:pt x="0" y="0"/>
                  </a:moveTo>
                  <a:lnTo>
                    <a:pt x="312" y="396"/>
                  </a:lnTo>
                  <a:lnTo>
                    <a:pt x="371" y="50"/>
                  </a:lnTo>
                  <a:lnTo>
                    <a:pt x="0" y="0"/>
                  </a:lnTo>
                  <a:close/>
                </a:path>
              </a:pathLst>
            </a:custGeom>
            <a:solidFill>
              <a:srgbClr val="EAE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175"/>
            <p:cNvSpPr>
              <a:spLocks/>
            </p:cNvSpPr>
            <p:nvPr/>
          </p:nvSpPr>
          <p:spPr bwMode="auto">
            <a:xfrm>
              <a:off x="3673475" y="4570413"/>
              <a:ext cx="588963" cy="628650"/>
            </a:xfrm>
            <a:custGeom>
              <a:avLst/>
              <a:gdLst>
                <a:gd name="T0" fmla="*/ 0 w 371"/>
                <a:gd name="T1" fmla="*/ 0 h 396"/>
                <a:gd name="T2" fmla="*/ 312 w 371"/>
                <a:gd name="T3" fmla="*/ 396 h 396"/>
                <a:gd name="T4" fmla="*/ 371 w 371"/>
                <a:gd name="T5" fmla="*/ 50 h 396"/>
                <a:gd name="T6" fmla="*/ 0 w 371"/>
                <a:gd name="T7" fmla="*/ 0 h 396"/>
              </a:gdLst>
              <a:ahLst/>
              <a:cxnLst>
                <a:cxn ang="0">
                  <a:pos x="T0" y="T1"/>
                </a:cxn>
                <a:cxn ang="0">
                  <a:pos x="T2" y="T3"/>
                </a:cxn>
                <a:cxn ang="0">
                  <a:pos x="T4" y="T5"/>
                </a:cxn>
                <a:cxn ang="0">
                  <a:pos x="T6" y="T7"/>
                </a:cxn>
              </a:cxnLst>
              <a:rect l="0" t="0" r="r" b="b"/>
              <a:pathLst>
                <a:path w="371" h="396">
                  <a:moveTo>
                    <a:pt x="0" y="0"/>
                  </a:moveTo>
                  <a:lnTo>
                    <a:pt x="312" y="396"/>
                  </a:lnTo>
                  <a:lnTo>
                    <a:pt x="371" y="5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176"/>
            <p:cNvSpPr>
              <a:spLocks/>
            </p:cNvSpPr>
            <p:nvPr/>
          </p:nvSpPr>
          <p:spPr bwMode="auto">
            <a:xfrm>
              <a:off x="3382963" y="4583113"/>
              <a:ext cx="763588" cy="627063"/>
            </a:xfrm>
            <a:custGeom>
              <a:avLst/>
              <a:gdLst>
                <a:gd name="T0" fmla="*/ 166 w 481"/>
                <a:gd name="T1" fmla="*/ 0 h 395"/>
                <a:gd name="T2" fmla="*/ 0 w 481"/>
                <a:gd name="T3" fmla="*/ 258 h 395"/>
                <a:gd name="T4" fmla="*/ 481 w 481"/>
                <a:gd name="T5" fmla="*/ 395 h 395"/>
                <a:gd name="T6" fmla="*/ 166 w 481"/>
                <a:gd name="T7" fmla="*/ 0 h 395"/>
              </a:gdLst>
              <a:ahLst/>
              <a:cxnLst>
                <a:cxn ang="0">
                  <a:pos x="T0" y="T1"/>
                </a:cxn>
                <a:cxn ang="0">
                  <a:pos x="T2" y="T3"/>
                </a:cxn>
                <a:cxn ang="0">
                  <a:pos x="T4" y="T5"/>
                </a:cxn>
                <a:cxn ang="0">
                  <a:pos x="T6" y="T7"/>
                </a:cxn>
              </a:cxnLst>
              <a:rect l="0" t="0" r="r" b="b"/>
              <a:pathLst>
                <a:path w="481" h="395">
                  <a:moveTo>
                    <a:pt x="166" y="0"/>
                  </a:moveTo>
                  <a:lnTo>
                    <a:pt x="0" y="258"/>
                  </a:lnTo>
                  <a:lnTo>
                    <a:pt x="481" y="395"/>
                  </a:lnTo>
                  <a:lnTo>
                    <a:pt x="166" y="0"/>
                  </a:lnTo>
                  <a:close/>
                </a:path>
              </a:pathLst>
            </a:custGeom>
            <a:solidFill>
              <a:srgbClr val="EAE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177"/>
            <p:cNvSpPr>
              <a:spLocks/>
            </p:cNvSpPr>
            <p:nvPr/>
          </p:nvSpPr>
          <p:spPr bwMode="auto">
            <a:xfrm>
              <a:off x="3382963" y="4583113"/>
              <a:ext cx="763588" cy="627063"/>
            </a:xfrm>
            <a:custGeom>
              <a:avLst/>
              <a:gdLst>
                <a:gd name="T0" fmla="*/ 166 w 481"/>
                <a:gd name="T1" fmla="*/ 0 h 395"/>
                <a:gd name="T2" fmla="*/ 0 w 481"/>
                <a:gd name="T3" fmla="*/ 258 h 395"/>
                <a:gd name="T4" fmla="*/ 481 w 481"/>
                <a:gd name="T5" fmla="*/ 395 h 395"/>
                <a:gd name="T6" fmla="*/ 166 w 481"/>
                <a:gd name="T7" fmla="*/ 0 h 395"/>
              </a:gdLst>
              <a:ahLst/>
              <a:cxnLst>
                <a:cxn ang="0">
                  <a:pos x="T0" y="T1"/>
                </a:cxn>
                <a:cxn ang="0">
                  <a:pos x="T2" y="T3"/>
                </a:cxn>
                <a:cxn ang="0">
                  <a:pos x="T4" y="T5"/>
                </a:cxn>
                <a:cxn ang="0">
                  <a:pos x="T6" y="T7"/>
                </a:cxn>
              </a:cxnLst>
              <a:rect l="0" t="0" r="r" b="b"/>
              <a:pathLst>
                <a:path w="481" h="395">
                  <a:moveTo>
                    <a:pt x="166" y="0"/>
                  </a:moveTo>
                  <a:lnTo>
                    <a:pt x="0" y="258"/>
                  </a:lnTo>
                  <a:lnTo>
                    <a:pt x="481" y="395"/>
                  </a:lnTo>
                  <a:lnTo>
                    <a:pt x="1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178"/>
            <p:cNvSpPr>
              <a:spLocks/>
            </p:cNvSpPr>
            <p:nvPr/>
          </p:nvSpPr>
          <p:spPr bwMode="auto">
            <a:xfrm>
              <a:off x="3668713" y="4064000"/>
              <a:ext cx="590550" cy="552450"/>
            </a:xfrm>
            <a:custGeom>
              <a:avLst/>
              <a:gdLst>
                <a:gd name="T0" fmla="*/ 199 w 372"/>
                <a:gd name="T1" fmla="*/ 0 h 348"/>
                <a:gd name="T2" fmla="*/ 0 w 372"/>
                <a:gd name="T3" fmla="*/ 301 h 348"/>
                <a:gd name="T4" fmla="*/ 372 w 372"/>
                <a:gd name="T5" fmla="*/ 348 h 348"/>
                <a:gd name="T6" fmla="*/ 199 w 372"/>
                <a:gd name="T7" fmla="*/ 0 h 348"/>
              </a:gdLst>
              <a:ahLst/>
              <a:cxnLst>
                <a:cxn ang="0">
                  <a:pos x="T0" y="T1"/>
                </a:cxn>
                <a:cxn ang="0">
                  <a:pos x="T2" y="T3"/>
                </a:cxn>
                <a:cxn ang="0">
                  <a:pos x="T4" y="T5"/>
                </a:cxn>
                <a:cxn ang="0">
                  <a:pos x="T6" y="T7"/>
                </a:cxn>
              </a:cxnLst>
              <a:rect l="0" t="0" r="r" b="b"/>
              <a:pathLst>
                <a:path w="372" h="348">
                  <a:moveTo>
                    <a:pt x="199" y="0"/>
                  </a:moveTo>
                  <a:lnTo>
                    <a:pt x="0" y="301"/>
                  </a:lnTo>
                  <a:lnTo>
                    <a:pt x="372" y="348"/>
                  </a:lnTo>
                  <a:lnTo>
                    <a:pt x="199"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179"/>
            <p:cNvSpPr>
              <a:spLocks/>
            </p:cNvSpPr>
            <p:nvPr/>
          </p:nvSpPr>
          <p:spPr bwMode="auto">
            <a:xfrm>
              <a:off x="3668713" y="4064000"/>
              <a:ext cx="590550" cy="552450"/>
            </a:xfrm>
            <a:custGeom>
              <a:avLst/>
              <a:gdLst>
                <a:gd name="T0" fmla="*/ 199 w 372"/>
                <a:gd name="T1" fmla="*/ 0 h 348"/>
                <a:gd name="T2" fmla="*/ 0 w 372"/>
                <a:gd name="T3" fmla="*/ 301 h 348"/>
                <a:gd name="T4" fmla="*/ 372 w 372"/>
                <a:gd name="T5" fmla="*/ 348 h 348"/>
                <a:gd name="T6" fmla="*/ 199 w 372"/>
                <a:gd name="T7" fmla="*/ 0 h 348"/>
              </a:gdLst>
              <a:ahLst/>
              <a:cxnLst>
                <a:cxn ang="0">
                  <a:pos x="T0" y="T1"/>
                </a:cxn>
                <a:cxn ang="0">
                  <a:pos x="T2" y="T3"/>
                </a:cxn>
                <a:cxn ang="0">
                  <a:pos x="T4" y="T5"/>
                </a:cxn>
                <a:cxn ang="0">
                  <a:pos x="T6" y="T7"/>
                </a:cxn>
              </a:cxnLst>
              <a:rect l="0" t="0" r="r" b="b"/>
              <a:pathLst>
                <a:path w="372" h="348">
                  <a:moveTo>
                    <a:pt x="199" y="0"/>
                  </a:moveTo>
                  <a:lnTo>
                    <a:pt x="0" y="301"/>
                  </a:lnTo>
                  <a:lnTo>
                    <a:pt x="372" y="348"/>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180"/>
            <p:cNvSpPr>
              <a:spLocks/>
            </p:cNvSpPr>
            <p:nvPr/>
          </p:nvSpPr>
          <p:spPr bwMode="auto">
            <a:xfrm>
              <a:off x="7129463" y="3621088"/>
              <a:ext cx="368300" cy="649288"/>
            </a:xfrm>
            <a:custGeom>
              <a:avLst/>
              <a:gdLst>
                <a:gd name="T0" fmla="*/ 19 w 232"/>
                <a:gd name="T1" fmla="*/ 0 h 409"/>
                <a:gd name="T2" fmla="*/ 0 w 232"/>
                <a:gd name="T3" fmla="*/ 409 h 409"/>
                <a:gd name="T4" fmla="*/ 232 w 232"/>
                <a:gd name="T5" fmla="*/ 284 h 409"/>
                <a:gd name="T6" fmla="*/ 19 w 232"/>
                <a:gd name="T7" fmla="*/ 0 h 409"/>
              </a:gdLst>
              <a:ahLst/>
              <a:cxnLst>
                <a:cxn ang="0">
                  <a:pos x="T0" y="T1"/>
                </a:cxn>
                <a:cxn ang="0">
                  <a:pos x="T2" y="T3"/>
                </a:cxn>
                <a:cxn ang="0">
                  <a:pos x="T4" y="T5"/>
                </a:cxn>
                <a:cxn ang="0">
                  <a:pos x="T6" y="T7"/>
                </a:cxn>
              </a:cxnLst>
              <a:rect l="0" t="0" r="r" b="b"/>
              <a:pathLst>
                <a:path w="232" h="409">
                  <a:moveTo>
                    <a:pt x="19" y="0"/>
                  </a:moveTo>
                  <a:lnTo>
                    <a:pt x="0" y="409"/>
                  </a:lnTo>
                  <a:lnTo>
                    <a:pt x="232" y="284"/>
                  </a:lnTo>
                  <a:lnTo>
                    <a:pt x="19"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181"/>
            <p:cNvSpPr>
              <a:spLocks/>
            </p:cNvSpPr>
            <p:nvPr/>
          </p:nvSpPr>
          <p:spPr bwMode="auto">
            <a:xfrm>
              <a:off x="7129463" y="3621088"/>
              <a:ext cx="368300" cy="649288"/>
            </a:xfrm>
            <a:custGeom>
              <a:avLst/>
              <a:gdLst>
                <a:gd name="T0" fmla="*/ 19 w 232"/>
                <a:gd name="T1" fmla="*/ 0 h 409"/>
                <a:gd name="T2" fmla="*/ 0 w 232"/>
                <a:gd name="T3" fmla="*/ 409 h 409"/>
                <a:gd name="T4" fmla="*/ 232 w 232"/>
                <a:gd name="T5" fmla="*/ 284 h 409"/>
                <a:gd name="T6" fmla="*/ 19 w 232"/>
                <a:gd name="T7" fmla="*/ 0 h 409"/>
              </a:gdLst>
              <a:ahLst/>
              <a:cxnLst>
                <a:cxn ang="0">
                  <a:pos x="T0" y="T1"/>
                </a:cxn>
                <a:cxn ang="0">
                  <a:pos x="T2" y="T3"/>
                </a:cxn>
                <a:cxn ang="0">
                  <a:pos x="T4" y="T5"/>
                </a:cxn>
                <a:cxn ang="0">
                  <a:pos x="T6" y="T7"/>
                </a:cxn>
              </a:cxnLst>
              <a:rect l="0" t="0" r="r" b="b"/>
              <a:pathLst>
                <a:path w="232" h="409">
                  <a:moveTo>
                    <a:pt x="19" y="0"/>
                  </a:moveTo>
                  <a:lnTo>
                    <a:pt x="0" y="409"/>
                  </a:lnTo>
                  <a:lnTo>
                    <a:pt x="232" y="28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182"/>
            <p:cNvSpPr>
              <a:spLocks/>
            </p:cNvSpPr>
            <p:nvPr/>
          </p:nvSpPr>
          <p:spPr bwMode="auto">
            <a:xfrm>
              <a:off x="6865938" y="4333875"/>
              <a:ext cx="684213" cy="650875"/>
            </a:xfrm>
            <a:custGeom>
              <a:avLst/>
              <a:gdLst>
                <a:gd name="T0" fmla="*/ 161 w 431"/>
                <a:gd name="T1" fmla="*/ 0 h 410"/>
                <a:gd name="T2" fmla="*/ 0 w 431"/>
                <a:gd name="T3" fmla="*/ 348 h 410"/>
                <a:gd name="T4" fmla="*/ 431 w 431"/>
                <a:gd name="T5" fmla="*/ 410 h 410"/>
                <a:gd name="T6" fmla="*/ 161 w 431"/>
                <a:gd name="T7" fmla="*/ 0 h 410"/>
              </a:gdLst>
              <a:ahLst/>
              <a:cxnLst>
                <a:cxn ang="0">
                  <a:pos x="T0" y="T1"/>
                </a:cxn>
                <a:cxn ang="0">
                  <a:pos x="T2" y="T3"/>
                </a:cxn>
                <a:cxn ang="0">
                  <a:pos x="T4" y="T5"/>
                </a:cxn>
                <a:cxn ang="0">
                  <a:pos x="T6" y="T7"/>
                </a:cxn>
              </a:cxnLst>
              <a:rect l="0" t="0" r="r" b="b"/>
              <a:pathLst>
                <a:path w="431" h="410">
                  <a:moveTo>
                    <a:pt x="161" y="0"/>
                  </a:moveTo>
                  <a:lnTo>
                    <a:pt x="0" y="348"/>
                  </a:lnTo>
                  <a:lnTo>
                    <a:pt x="431" y="410"/>
                  </a:lnTo>
                  <a:lnTo>
                    <a:pt x="161" y="0"/>
                  </a:lnTo>
                  <a:close/>
                </a:path>
              </a:pathLst>
            </a:custGeom>
            <a:solidFill>
              <a:srgbClr val="DEDE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183"/>
            <p:cNvSpPr>
              <a:spLocks/>
            </p:cNvSpPr>
            <p:nvPr/>
          </p:nvSpPr>
          <p:spPr bwMode="auto">
            <a:xfrm>
              <a:off x="6865938" y="4333875"/>
              <a:ext cx="684213" cy="650875"/>
            </a:xfrm>
            <a:custGeom>
              <a:avLst/>
              <a:gdLst>
                <a:gd name="T0" fmla="*/ 161 w 431"/>
                <a:gd name="T1" fmla="*/ 0 h 410"/>
                <a:gd name="T2" fmla="*/ 0 w 431"/>
                <a:gd name="T3" fmla="*/ 348 h 410"/>
                <a:gd name="T4" fmla="*/ 431 w 431"/>
                <a:gd name="T5" fmla="*/ 410 h 410"/>
                <a:gd name="T6" fmla="*/ 161 w 431"/>
                <a:gd name="T7" fmla="*/ 0 h 410"/>
              </a:gdLst>
              <a:ahLst/>
              <a:cxnLst>
                <a:cxn ang="0">
                  <a:pos x="T0" y="T1"/>
                </a:cxn>
                <a:cxn ang="0">
                  <a:pos x="T2" y="T3"/>
                </a:cxn>
                <a:cxn ang="0">
                  <a:pos x="T4" y="T5"/>
                </a:cxn>
                <a:cxn ang="0">
                  <a:pos x="T6" y="T7"/>
                </a:cxn>
              </a:cxnLst>
              <a:rect l="0" t="0" r="r" b="b"/>
              <a:pathLst>
                <a:path w="431" h="410">
                  <a:moveTo>
                    <a:pt x="161" y="0"/>
                  </a:moveTo>
                  <a:lnTo>
                    <a:pt x="0" y="348"/>
                  </a:lnTo>
                  <a:lnTo>
                    <a:pt x="431" y="410"/>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184"/>
            <p:cNvSpPr>
              <a:spLocks/>
            </p:cNvSpPr>
            <p:nvPr/>
          </p:nvSpPr>
          <p:spPr bwMode="auto">
            <a:xfrm>
              <a:off x="6546850" y="4322763"/>
              <a:ext cx="544513" cy="557213"/>
            </a:xfrm>
            <a:custGeom>
              <a:avLst/>
              <a:gdLst>
                <a:gd name="T0" fmla="*/ 343 w 343"/>
                <a:gd name="T1" fmla="*/ 0 h 351"/>
                <a:gd name="T2" fmla="*/ 0 w 343"/>
                <a:gd name="T3" fmla="*/ 199 h 351"/>
                <a:gd name="T4" fmla="*/ 185 w 343"/>
                <a:gd name="T5" fmla="*/ 351 h 351"/>
                <a:gd name="T6" fmla="*/ 343 w 343"/>
                <a:gd name="T7" fmla="*/ 0 h 351"/>
              </a:gdLst>
              <a:ahLst/>
              <a:cxnLst>
                <a:cxn ang="0">
                  <a:pos x="T0" y="T1"/>
                </a:cxn>
                <a:cxn ang="0">
                  <a:pos x="T2" y="T3"/>
                </a:cxn>
                <a:cxn ang="0">
                  <a:pos x="T4" y="T5"/>
                </a:cxn>
                <a:cxn ang="0">
                  <a:pos x="T6" y="T7"/>
                </a:cxn>
              </a:cxnLst>
              <a:rect l="0" t="0" r="r" b="b"/>
              <a:pathLst>
                <a:path w="343" h="351">
                  <a:moveTo>
                    <a:pt x="343" y="0"/>
                  </a:moveTo>
                  <a:lnTo>
                    <a:pt x="0" y="199"/>
                  </a:lnTo>
                  <a:lnTo>
                    <a:pt x="185" y="351"/>
                  </a:lnTo>
                  <a:lnTo>
                    <a:pt x="343" y="0"/>
                  </a:lnTo>
                  <a:close/>
                </a:path>
              </a:pathLst>
            </a:custGeom>
            <a:solidFill>
              <a:srgbClr val="CCCD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185"/>
            <p:cNvSpPr>
              <a:spLocks/>
            </p:cNvSpPr>
            <p:nvPr/>
          </p:nvSpPr>
          <p:spPr bwMode="auto">
            <a:xfrm>
              <a:off x="6546850" y="4322763"/>
              <a:ext cx="544513" cy="557213"/>
            </a:xfrm>
            <a:custGeom>
              <a:avLst/>
              <a:gdLst>
                <a:gd name="T0" fmla="*/ 343 w 343"/>
                <a:gd name="T1" fmla="*/ 0 h 351"/>
                <a:gd name="T2" fmla="*/ 0 w 343"/>
                <a:gd name="T3" fmla="*/ 199 h 351"/>
                <a:gd name="T4" fmla="*/ 185 w 343"/>
                <a:gd name="T5" fmla="*/ 351 h 351"/>
                <a:gd name="T6" fmla="*/ 343 w 343"/>
                <a:gd name="T7" fmla="*/ 0 h 351"/>
              </a:gdLst>
              <a:ahLst/>
              <a:cxnLst>
                <a:cxn ang="0">
                  <a:pos x="T0" y="T1"/>
                </a:cxn>
                <a:cxn ang="0">
                  <a:pos x="T2" y="T3"/>
                </a:cxn>
                <a:cxn ang="0">
                  <a:pos x="T4" y="T5"/>
                </a:cxn>
                <a:cxn ang="0">
                  <a:pos x="T6" y="T7"/>
                </a:cxn>
              </a:cxnLst>
              <a:rect l="0" t="0" r="r" b="b"/>
              <a:pathLst>
                <a:path w="343" h="351">
                  <a:moveTo>
                    <a:pt x="343" y="0"/>
                  </a:moveTo>
                  <a:lnTo>
                    <a:pt x="0" y="199"/>
                  </a:lnTo>
                  <a:lnTo>
                    <a:pt x="185" y="351"/>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186"/>
            <p:cNvSpPr>
              <a:spLocks/>
            </p:cNvSpPr>
            <p:nvPr/>
          </p:nvSpPr>
          <p:spPr bwMode="auto">
            <a:xfrm>
              <a:off x="5397500" y="479425"/>
              <a:ext cx="563563" cy="544513"/>
            </a:xfrm>
            <a:custGeom>
              <a:avLst/>
              <a:gdLst>
                <a:gd name="T0" fmla="*/ 336 w 355"/>
                <a:gd name="T1" fmla="*/ 0 h 343"/>
                <a:gd name="T2" fmla="*/ 0 w 355"/>
                <a:gd name="T3" fmla="*/ 178 h 343"/>
                <a:gd name="T4" fmla="*/ 355 w 355"/>
                <a:gd name="T5" fmla="*/ 343 h 343"/>
                <a:gd name="T6" fmla="*/ 336 w 355"/>
                <a:gd name="T7" fmla="*/ 0 h 343"/>
              </a:gdLst>
              <a:ahLst/>
              <a:cxnLst>
                <a:cxn ang="0">
                  <a:pos x="T0" y="T1"/>
                </a:cxn>
                <a:cxn ang="0">
                  <a:pos x="T2" y="T3"/>
                </a:cxn>
                <a:cxn ang="0">
                  <a:pos x="T4" y="T5"/>
                </a:cxn>
                <a:cxn ang="0">
                  <a:pos x="T6" y="T7"/>
                </a:cxn>
              </a:cxnLst>
              <a:rect l="0" t="0" r="r" b="b"/>
              <a:pathLst>
                <a:path w="355" h="343">
                  <a:moveTo>
                    <a:pt x="336" y="0"/>
                  </a:moveTo>
                  <a:lnTo>
                    <a:pt x="0" y="178"/>
                  </a:lnTo>
                  <a:lnTo>
                    <a:pt x="355" y="343"/>
                  </a:lnTo>
                  <a:lnTo>
                    <a:pt x="336" y="0"/>
                  </a:lnTo>
                  <a:close/>
                </a:path>
              </a:pathLst>
            </a:custGeom>
            <a:solidFill>
              <a:srgbClr val="EAE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187"/>
            <p:cNvSpPr>
              <a:spLocks/>
            </p:cNvSpPr>
            <p:nvPr/>
          </p:nvSpPr>
          <p:spPr bwMode="auto">
            <a:xfrm>
              <a:off x="5397500" y="479425"/>
              <a:ext cx="563563" cy="544513"/>
            </a:xfrm>
            <a:custGeom>
              <a:avLst/>
              <a:gdLst>
                <a:gd name="T0" fmla="*/ 336 w 355"/>
                <a:gd name="T1" fmla="*/ 0 h 343"/>
                <a:gd name="T2" fmla="*/ 0 w 355"/>
                <a:gd name="T3" fmla="*/ 178 h 343"/>
                <a:gd name="T4" fmla="*/ 355 w 355"/>
                <a:gd name="T5" fmla="*/ 343 h 343"/>
                <a:gd name="T6" fmla="*/ 336 w 355"/>
                <a:gd name="T7" fmla="*/ 0 h 343"/>
              </a:gdLst>
              <a:ahLst/>
              <a:cxnLst>
                <a:cxn ang="0">
                  <a:pos x="T0" y="T1"/>
                </a:cxn>
                <a:cxn ang="0">
                  <a:pos x="T2" y="T3"/>
                </a:cxn>
                <a:cxn ang="0">
                  <a:pos x="T4" y="T5"/>
                </a:cxn>
                <a:cxn ang="0">
                  <a:pos x="T6" y="T7"/>
                </a:cxn>
              </a:cxnLst>
              <a:rect l="0" t="0" r="r" b="b"/>
              <a:pathLst>
                <a:path w="355" h="343">
                  <a:moveTo>
                    <a:pt x="336" y="0"/>
                  </a:moveTo>
                  <a:lnTo>
                    <a:pt x="0" y="178"/>
                  </a:lnTo>
                  <a:lnTo>
                    <a:pt x="355" y="343"/>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188"/>
            <p:cNvSpPr>
              <a:spLocks/>
            </p:cNvSpPr>
            <p:nvPr/>
          </p:nvSpPr>
          <p:spPr bwMode="auto">
            <a:xfrm>
              <a:off x="5961063" y="484188"/>
              <a:ext cx="476250" cy="544513"/>
            </a:xfrm>
            <a:custGeom>
              <a:avLst/>
              <a:gdLst>
                <a:gd name="T0" fmla="*/ 0 w 300"/>
                <a:gd name="T1" fmla="*/ 0 h 343"/>
                <a:gd name="T2" fmla="*/ 16 w 300"/>
                <a:gd name="T3" fmla="*/ 343 h 343"/>
                <a:gd name="T4" fmla="*/ 300 w 300"/>
                <a:gd name="T5" fmla="*/ 291 h 343"/>
                <a:gd name="T6" fmla="*/ 0 w 300"/>
                <a:gd name="T7" fmla="*/ 0 h 343"/>
              </a:gdLst>
              <a:ahLst/>
              <a:cxnLst>
                <a:cxn ang="0">
                  <a:pos x="T0" y="T1"/>
                </a:cxn>
                <a:cxn ang="0">
                  <a:pos x="T2" y="T3"/>
                </a:cxn>
                <a:cxn ang="0">
                  <a:pos x="T4" y="T5"/>
                </a:cxn>
                <a:cxn ang="0">
                  <a:pos x="T6" y="T7"/>
                </a:cxn>
              </a:cxnLst>
              <a:rect l="0" t="0" r="r" b="b"/>
              <a:pathLst>
                <a:path w="300" h="343">
                  <a:moveTo>
                    <a:pt x="0" y="0"/>
                  </a:moveTo>
                  <a:lnTo>
                    <a:pt x="16" y="343"/>
                  </a:lnTo>
                  <a:lnTo>
                    <a:pt x="300" y="291"/>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189"/>
            <p:cNvSpPr>
              <a:spLocks/>
            </p:cNvSpPr>
            <p:nvPr/>
          </p:nvSpPr>
          <p:spPr bwMode="auto">
            <a:xfrm>
              <a:off x="5961063" y="484188"/>
              <a:ext cx="476250" cy="544513"/>
            </a:xfrm>
            <a:custGeom>
              <a:avLst/>
              <a:gdLst>
                <a:gd name="T0" fmla="*/ 0 w 300"/>
                <a:gd name="T1" fmla="*/ 0 h 343"/>
                <a:gd name="T2" fmla="*/ 16 w 300"/>
                <a:gd name="T3" fmla="*/ 343 h 343"/>
                <a:gd name="T4" fmla="*/ 300 w 300"/>
                <a:gd name="T5" fmla="*/ 291 h 343"/>
                <a:gd name="T6" fmla="*/ 0 w 300"/>
                <a:gd name="T7" fmla="*/ 0 h 343"/>
              </a:gdLst>
              <a:ahLst/>
              <a:cxnLst>
                <a:cxn ang="0">
                  <a:pos x="T0" y="T1"/>
                </a:cxn>
                <a:cxn ang="0">
                  <a:pos x="T2" y="T3"/>
                </a:cxn>
                <a:cxn ang="0">
                  <a:pos x="T4" y="T5"/>
                </a:cxn>
                <a:cxn ang="0">
                  <a:pos x="T6" y="T7"/>
                </a:cxn>
              </a:cxnLst>
              <a:rect l="0" t="0" r="r" b="b"/>
              <a:pathLst>
                <a:path w="300" h="343">
                  <a:moveTo>
                    <a:pt x="0" y="0"/>
                  </a:moveTo>
                  <a:lnTo>
                    <a:pt x="16" y="343"/>
                  </a:lnTo>
                  <a:lnTo>
                    <a:pt x="300" y="29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190"/>
            <p:cNvSpPr>
              <a:spLocks/>
            </p:cNvSpPr>
            <p:nvPr/>
          </p:nvSpPr>
          <p:spPr bwMode="auto">
            <a:xfrm>
              <a:off x="6010275" y="3962400"/>
              <a:ext cx="712788" cy="646113"/>
            </a:xfrm>
            <a:custGeom>
              <a:avLst/>
              <a:gdLst>
                <a:gd name="T0" fmla="*/ 449 w 449"/>
                <a:gd name="T1" fmla="*/ 0 h 407"/>
                <a:gd name="T2" fmla="*/ 0 w 449"/>
                <a:gd name="T3" fmla="*/ 90 h 407"/>
                <a:gd name="T4" fmla="*/ 317 w 449"/>
                <a:gd name="T5" fmla="*/ 407 h 407"/>
                <a:gd name="T6" fmla="*/ 449 w 449"/>
                <a:gd name="T7" fmla="*/ 0 h 407"/>
              </a:gdLst>
              <a:ahLst/>
              <a:cxnLst>
                <a:cxn ang="0">
                  <a:pos x="T0" y="T1"/>
                </a:cxn>
                <a:cxn ang="0">
                  <a:pos x="T2" y="T3"/>
                </a:cxn>
                <a:cxn ang="0">
                  <a:pos x="T4" y="T5"/>
                </a:cxn>
                <a:cxn ang="0">
                  <a:pos x="T6" y="T7"/>
                </a:cxn>
              </a:cxnLst>
              <a:rect l="0" t="0" r="r" b="b"/>
              <a:pathLst>
                <a:path w="449" h="407">
                  <a:moveTo>
                    <a:pt x="449" y="0"/>
                  </a:moveTo>
                  <a:lnTo>
                    <a:pt x="0" y="90"/>
                  </a:lnTo>
                  <a:lnTo>
                    <a:pt x="317" y="407"/>
                  </a:lnTo>
                  <a:lnTo>
                    <a:pt x="449"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191"/>
            <p:cNvSpPr>
              <a:spLocks/>
            </p:cNvSpPr>
            <p:nvPr/>
          </p:nvSpPr>
          <p:spPr bwMode="auto">
            <a:xfrm>
              <a:off x="6010275" y="3962400"/>
              <a:ext cx="712788" cy="646113"/>
            </a:xfrm>
            <a:custGeom>
              <a:avLst/>
              <a:gdLst>
                <a:gd name="T0" fmla="*/ 449 w 449"/>
                <a:gd name="T1" fmla="*/ 0 h 407"/>
                <a:gd name="T2" fmla="*/ 0 w 449"/>
                <a:gd name="T3" fmla="*/ 90 h 407"/>
                <a:gd name="T4" fmla="*/ 317 w 449"/>
                <a:gd name="T5" fmla="*/ 407 h 407"/>
                <a:gd name="T6" fmla="*/ 449 w 449"/>
                <a:gd name="T7" fmla="*/ 0 h 407"/>
              </a:gdLst>
              <a:ahLst/>
              <a:cxnLst>
                <a:cxn ang="0">
                  <a:pos x="T0" y="T1"/>
                </a:cxn>
                <a:cxn ang="0">
                  <a:pos x="T2" y="T3"/>
                </a:cxn>
                <a:cxn ang="0">
                  <a:pos x="T4" y="T5"/>
                </a:cxn>
                <a:cxn ang="0">
                  <a:pos x="T6" y="T7"/>
                </a:cxn>
              </a:cxnLst>
              <a:rect l="0" t="0" r="r" b="b"/>
              <a:pathLst>
                <a:path w="449" h="407">
                  <a:moveTo>
                    <a:pt x="449" y="0"/>
                  </a:moveTo>
                  <a:lnTo>
                    <a:pt x="0" y="90"/>
                  </a:lnTo>
                  <a:lnTo>
                    <a:pt x="317" y="407"/>
                  </a:lnTo>
                  <a:lnTo>
                    <a:pt x="4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192"/>
            <p:cNvSpPr>
              <a:spLocks/>
            </p:cNvSpPr>
            <p:nvPr/>
          </p:nvSpPr>
          <p:spPr bwMode="auto">
            <a:xfrm>
              <a:off x="6002338" y="3744913"/>
              <a:ext cx="717550" cy="338138"/>
            </a:xfrm>
            <a:custGeom>
              <a:avLst/>
              <a:gdLst>
                <a:gd name="T0" fmla="*/ 196 w 452"/>
                <a:gd name="T1" fmla="*/ 0 h 213"/>
                <a:gd name="T2" fmla="*/ 0 w 452"/>
                <a:gd name="T3" fmla="*/ 213 h 213"/>
                <a:gd name="T4" fmla="*/ 452 w 452"/>
                <a:gd name="T5" fmla="*/ 121 h 213"/>
                <a:gd name="T6" fmla="*/ 196 w 452"/>
                <a:gd name="T7" fmla="*/ 0 h 213"/>
              </a:gdLst>
              <a:ahLst/>
              <a:cxnLst>
                <a:cxn ang="0">
                  <a:pos x="T0" y="T1"/>
                </a:cxn>
                <a:cxn ang="0">
                  <a:pos x="T2" y="T3"/>
                </a:cxn>
                <a:cxn ang="0">
                  <a:pos x="T4" y="T5"/>
                </a:cxn>
                <a:cxn ang="0">
                  <a:pos x="T6" y="T7"/>
                </a:cxn>
              </a:cxnLst>
              <a:rect l="0" t="0" r="r" b="b"/>
              <a:pathLst>
                <a:path w="452" h="213">
                  <a:moveTo>
                    <a:pt x="196" y="0"/>
                  </a:moveTo>
                  <a:lnTo>
                    <a:pt x="0" y="213"/>
                  </a:lnTo>
                  <a:lnTo>
                    <a:pt x="452" y="121"/>
                  </a:lnTo>
                  <a:lnTo>
                    <a:pt x="196"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193"/>
            <p:cNvSpPr>
              <a:spLocks/>
            </p:cNvSpPr>
            <p:nvPr/>
          </p:nvSpPr>
          <p:spPr bwMode="auto">
            <a:xfrm>
              <a:off x="6002338" y="3744913"/>
              <a:ext cx="717550" cy="338138"/>
            </a:xfrm>
            <a:custGeom>
              <a:avLst/>
              <a:gdLst>
                <a:gd name="T0" fmla="*/ 196 w 452"/>
                <a:gd name="T1" fmla="*/ 0 h 213"/>
                <a:gd name="T2" fmla="*/ 0 w 452"/>
                <a:gd name="T3" fmla="*/ 213 h 213"/>
                <a:gd name="T4" fmla="*/ 452 w 452"/>
                <a:gd name="T5" fmla="*/ 121 h 213"/>
                <a:gd name="T6" fmla="*/ 196 w 452"/>
                <a:gd name="T7" fmla="*/ 0 h 213"/>
              </a:gdLst>
              <a:ahLst/>
              <a:cxnLst>
                <a:cxn ang="0">
                  <a:pos x="T0" y="T1"/>
                </a:cxn>
                <a:cxn ang="0">
                  <a:pos x="T2" y="T3"/>
                </a:cxn>
                <a:cxn ang="0">
                  <a:pos x="T4" y="T5"/>
                </a:cxn>
                <a:cxn ang="0">
                  <a:pos x="T6" y="T7"/>
                </a:cxn>
              </a:cxnLst>
              <a:rect l="0" t="0" r="r" b="b"/>
              <a:pathLst>
                <a:path w="452" h="213">
                  <a:moveTo>
                    <a:pt x="196" y="0"/>
                  </a:moveTo>
                  <a:lnTo>
                    <a:pt x="0" y="213"/>
                  </a:lnTo>
                  <a:lnTo>
                    <a:pt x="452" y="121"/>
                  </a:lnTo>
                  <a:lnTo>
                    <a:pt x="1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194"/>
            <p:cNvSpPr>
              <a:spLocks/>
            </p:cNvSpPr>
            <p:nvPr/>
          </p:nvSpPr>
          <p:spPr bwMode="auto">
            <a:xfrm>
              <a:off x="6543675" y="3965575"/>
              <a:ext cx="547688" cy="647700"/>
            </a:xfrm>
            <a:custGeom>
              <a:avLst/>
              <a:gdLst>
                <a:gd name="T0" fmla="*/ 132 w 345"/>
                <a:gd name="T1" fmla="*/ 0 h 408"/>
                <a:gd name="T2" fmla="*/ 0 w 345"/>
                <a:gd name="T3" fmla="*/ 408 h 408"/>
                <a:gd name="T4" fmla="*/ 345 w 345"/>
                <a:gd name="T5" fmla="*/ 209 h 408"/>
                <a:gd name="T6" fmla="*/ 132 w 345"/>
                <a:gd name="T7" fmla="*/ 0 h 408"/>
              </a:gdLst>
              <a:ahLst/>
              <a:cxnLst>
                <a:cxn ang="0">
                  <a:pos x="T0" y="T1"/>
                </a:cxn>
                <a:cxn ang="0">
                  <a:pos x="T2" y="T3"/>
                </a:cxn>
                <a:cxn ang="0">
                  <a:pos x="T4" y="T5"/>
                </a:cxn>
                <a:cxn ang="0">
                  <a:pos x="T6" y="T7"/>
                </a:cxn>
              </a:cxnLst>
              <a:rect l="0" t="0" r="r" b="b"/>
              <a:pathLst>
                <a:path w="345" h="408">
                  <a:moveTo>
                    <a:pt x="132" y="0"/>
                  </a:moveTo>
                  <a:lnTo>
                    <a:pt x="0" y="408"/>
                  </a:lnTo>
                  <a:lnTo>
                    <a:pt x="345" y="209"/>
                  </a:lnTo>
                  <a:lnTo>
                    <a:pt x="132"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195"/>
            <p:cNvSpPr>
              <a:spLocks/>
            </p:cNvSpPr>
            <p:nvPr/>
          </p:nvSpPr>
          <p:spPr bwMode="auto">
            <a:xfrm>
              <a:off x="6543675" y="3965575"/>
              <a:ext cx="547688" cy="647700"/>
            </a:xfrm>
            <a:custGeom>
              <a:avLst/>
              <a:gdLst>
                <a:gd name="T0" fmla="*/ 132 w 345"/>
                <a:gd name="T1" fmla="*/ 0 h 408"/>
                <a:gd name="T2" fmla="*/ 0 w 345"/>
                <a:gd name="T3" fmla="*/ 408 h 408"/>
                <a:gd name="T4" fmla="*/ 345 w 345"/>
                <a:gd name="T5" fmla="*/ 209 h 408"/>
                <a:gd name="T6" fmla="*/ 132 w 345"/>
                <a:gd name="T7" fmla="*/ 0 h 408"/>
              </a:gdLst>
              <a:ahLst/>
              <a:cxnLst>
                <a:cxn ang="0">
                  <a:pos x="T0" y="T1"/>
                </a:cxn>
                <a:cxn ang="0">
                  <a:pos x="T2" y="T3"/>
                </a:cxn>
                <a:cxn ang="0">
                  <a:pos x="T4" y="T5"/>
                </a:cxn>
                <a:cxn ang="0">
                  <a:pos x="T6" y="T7"/>
                </a:cxn>
              </a:cxnLst>
              <a:rect l="0" t="0" r="r" b="b"/>
              <a:pathLst>
                <a:path w="345" h="408">
                  <a:moveTo>
                    <a:pt x="132" y="0"/>
                  </a:moveTo>
                  <a:lnTo>
                    <a:pt x="0" y="408"/>
                  </a:lnTo>
                  <a:lnTo>
                    <a:pt x="345" y="209"/>
                  </a:lnTo>
                  <a:lnTo>
                    <a:pt x="1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196"/>
            <p:cNvSpPr>
              <a:spLocks/>
            </p:cNvSpPr>
            <p:nvPr/>
          </p:nvSpPr>
          <p:spPr bwMode="auto">
            <a:xfrm>
              <a:off x="6772275" y="3616325"/>
              <a:ext cx="365125" cy="650875"/>
            </a:xfrm>
            <a:custGeom>
              <a:avLst/>
              <a:gdLst>
                <a:gd name="T0" fmla="*/ 230 w 230"/>
                <a:gd name="T1" fmla="*/ 0 h 410"/>
                <a:gd name="T2" fmla="*/ 0 w 230"/>
                <a:gd name="T3" fmla="*/ 202 h 410"/>
                <a:gd name="T4" fmla="*/ 211 w 230"/>
                <a:gd name="T5" fmla="*/ 410 h 410"/>
                <a:gd name="T6" fmla="*/ 230 w 230"/>
                <a:gd name="T7" fmla="*/ 0 h 410"/>
              </a:gdLst>
              <a:ahLst/>
              <a:cxnLst>
                <a:cxn ang="0">
                  <a:pos x="T0" y="T1"/>
                </a:cxn>
                <a:cxn ang="0">
                  <a:pos x="T2" y="T3"/>
                </a:cxn>
                <a:cxn ang="0">
                  <a:pos x="T4" y="T5"/>
                </a:cxn>
                <a:cxn ang="0">
                  <a:pos x="T6" y="T7"/>
                </a:cxn>
              </a:cxnLst>
              <a:rect l="0" t="0" r="r" b="b"/>
              <a:pathLst>
                <a:path w="230" h="410">
                  <a:moveTo>
                    <a:pt x="230" y="0"/>
                  </a:moveTo>
                  <a:lnTo>
                    <a:pt x="0" y="202"/>
                  </a:lnTo>
                  <a:lnTo>
                    <a:pt x="211" y="410"/>
                  </a:lnTo>
                  <a:lnTo>
                    <a:pt x="230"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197"/>
            <p:cNvSpPr>
              <a:spLocks/>
            </p:cNvSpPr>
            <p:nvPr/>
          </p:nvSpPr>
          <p:spPr bwMode="auto">
            <a:xfrm>
              <a:off x="6772275" y="3616325"/>
              <a:ext cx="365125" cy="650875"/>
            </a:xfrm>
            <a:custGeom>
              <a:avLst/>
              <a:gdLst>
                <a:gd name="T0" fmla="*/ 230 w 230"/>
                <a:gd name="T1" fmla="*/ 0 h 410"/>
                <a:gd name="T2" fmla="*/ 0 w 230"/>
                <a:gd name="T3" fmla="*/ 202 h 410"/>
                <a:gd name="T4" fmla="*/ 211 w 230"/>
                <a:gd name="T5" fmla="*/ 410 h 410"/>
                <a:gd name="T6" fmla="*/ 230 w 230"/>
                <a:gd name="T7" fmla="*/ 0 h 410"/>
              </a:gdLst>
              <a:ahLst/>
              <a:cxnLst>
                <a:cxn ang="0">
                  <a:pos x="T0" y="T1"/>
                </a:cxn>
                <a:cxn ang="0">
                  <a:pos x="T2" y="T3"/>
                </a:cxn>
                <a:cxn ang="0">
                  <a:pos x="T4" y="T5"/>
                </a:cxn>
                <a:cxn ang="0">
                  <a:pos x="T6" y="T7"/>
                </a:cxn>
              </a:cxnLst>
              <a:rect l="0" t="0" r="r" b="b"/>
              <a:pathLst>
                <a:path w="230" h="410">
                  <a:moveTo>
                    <a:pt x="230" y="0"/>
                  </a:moveTo>
                  <a:lnTo>
                    <a:pt x="0" y="202"/>
                  </a:lnTo>
                  <a:lnTo>
                    <a:pt x="211" y="410"/>
                  </a:lnTo>
                  <a:lnTo>
                    <a:pt x="2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198"/>
            <p:cNvSpPr>
              <a:spLocks/>
            </p:cNvSpPr>
            <p:nvPr/>
          </p:nvSpPr>
          <p:spPr bwMode="auto">
            <a:xfrm>
              <a:off x="6348413" y="3602038"/>
              <a:ext cx="769938" cy="319088"/>
            </a:xfrm>
            <a:custGeom>
              <a:avLst/>
              <a:gdLst>
                <a:gd name="T0" fmla="*/ 485 w 485"/>
                <a:gd name="T1" fmla="*/ 0 h 201"/>
                <a:gd name="T2" fmla="*/ 0 w 485"/>
                <a:gd name="T3" fmla="*/ 83 h 201"/>
                <a:gd name="T4" fmla="*/ 253 w 485"/>
                <a:gd name="T5" fmla="*/ 201 h 201"/>
                <a:gd name="T6" fmla="*/ 485 w 485"/>
                <a:gd name="T7" fmla="*/ 0 h 201"/>
              </a:gdLst>
              <a:ahLst/>
              <a:cxnLst>
                <a:cxn ang="0">
                  <a:pos x="T0" y="T1"/>
                </a:cxn>
                <a:cxn ang="0">
                  <a:pos x="T2" y="T3"/>
                </a:cxn>
                <a:cxn ang="0">
                  <a:pos x="T4" y="T5"/>
                </a:cxn>
                <a:cxn ang="0">
                  <a:pos x="T6" y="T7"/>
                </a:cxn>
              </a:cxnLst>
              <a:rect l="0" t="0" r="r" b="b"/>
              <a:pathLst>
                <a:path w="485" h="201">
                  <a:moveTo>
                    <a:pt x="485" y="0"/>
                  </a:moveTo>
                  <a:lnTo>
                    <a:pt x="0" y="83"/>
                  </a:lnTo>
                  <a:lnTo>
                    <a:pt x="253" y="201"/>
                  </a:lnTo>
                  <a:lnTo>
                    <a:pt x="485" y="0"/>
                  </a:lnTo>
                  <a:close/>
                </a:path>
              </a:pathLst>
            </a:custGeom>
            <a:solidFill>
              <a:srgbClr val="ECE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199"/>
            <p:cNvSpPr>
              <a:spLocks/>
            </p:cNvSpPr>
            <p:nvPr/>
          </p:nvSpPr>
          <p:spPr bwMode="auto">
            <a:xfrm>
              <a:off x="6348413" y="3602038"/>
              <a:ext cx="769938" cy="319088"/>
            </a:xfrm>
            <a:custGeom>
              <a:avLst/>
              <a:gdLst>
                <a:gd name="T0" fmla="*/ 485 w 485"/>
                <a:gd name="T1" fmla="*/ 0 h 201"/>
                <a:gd name="T2" fmla="*/ 0 w 485"/>
                <a:gd name="T3" fmla="*/ 83 h 201"/>
                <a:gd name="T4" fmla="*/ 253 w 485"/>
                <a:gd name="T5" fmla="*/ 201 h 201"/>
                <a:gd name="T6" fmla="*/ 485 w 485"/>
                <a:gd name="T7" fmla="*/ 0 h 201"/>
              </a:gdLst>
              <a:ahLst/>
              <a:cxnLst>
                <a:cxn ang="0">
                  <a:pos x="T0" y="T1"/>
                </a:cxn>
                <a:cxn ang="0">
                  <a:pos x="T2" y="T3"/>
                </a:cxn>
                <a:cxn ang="0">
                  <a:pos x="T4" y="T5"/>
                </a:cxn>
                <a:cxn ang="0">
                  <a:pos x="T6" y="T7"/>
                </a:cxn>
              </a:cxnLst>
              <a:rect l="0" t="0" r="r" b="b"/>
              <a:pathLst>
                <a:path w="485" h="201">
                  <a:moveTo>
                    <a:pt x="485" y="0"/>
                  </a:moveTo>
                  <a:lnTo>
                    <a:pt x="0" y="83"/>
                  </a:lnTo>
                  <a:lnTo>
                    <a:pt x="253" y="201"/>
                  </a:lnTo>
                  <a:lnTo>
                    <a:pt x="48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200"/>
            <p:cNvSpPr>
              <a:spLocks/>
            </p:cNvSpPr>
            <p:nvPr/>
          </p:nvSpPr>
          <p:spPr bwMode="auto">
            <a:xfrm>
              <a:off x="2805113" y="2441575"/>
              <a:ext cx="296863" cy="393700"/>
            </a:xfrm>
            <a:custGeom>
              <a:avLst/>
              <a:gdLst>
                <a:gd name="T0" fmla="*/ 187 w 187"/>
                <a:gd name="T1" fmla="*/ 0 h 248"/>
                <a:gd name="T2" fmla="*/ 0 w 187"/>
                <a:gd name="T3" fmla="*/ 33 h 248"/>
                <a:gd name="T4" fmla="*/ 0 w 187"/>
                <a:gd name="T5" fmla="*/ 142 h 248"/>
                <a:gd name="T6" fmla="*/ 144 w 187"/>
                <a:gd name="T7" fmla="*/ 248 h 248"/>
                <a:gd name="T8" fmla="*/ 187 w 187"/>
                <a:gd name="T9" fmla="*/ 0 h 248"/>
              </a:gdLst>
              <a:ahLst/>
              <a:cxnLst>
                <a:cxn ang="0">
                  <a:pos x="T0" y="T1"/>
                </a:cxn>
                <a:cxn ang="0">
                  <a:pos x="T2" y="T3"/>
                </a:cxn>
                <a:cxn ang="0">
                  <a:pos x="T4" y="T5"/>
                </a:cxn>
                <a:cxn ang="0">
                  <a:pos x="T6" y="T7"/>
                </a:cxn>
                <a:cxn ang="0">
                  <a:pos x="T8" y="T9"/>
                </a:cxn>
              </a:cxnLst>
              <a:rect l="0" t="0" r="r" b="b"/>
              <a:pathLst>
                <a:path w="187" h="248">
                  <a:moveTo>
                    <a:pt x="187" y="0"/>
                  </a:moveTo>
                  <a:lnTo>
                    <a:pt x="0" y="33"/>
                  </a:lnTo>
                  <a:lnTo>
                    <a:pt x="0" y="142"/>
                  </a:lnTo>
                  <a:lnTo>
                    <a:pt x="144" y="248"/>
                  </a:lnTo>
                  <a:lnTo>
                    <a:pt x="187"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201"/>
            <p:cNvSpPr>
              <a:spLocks/>
            </p:cNvSpPr>
            <p:nvPr/>
          </p:nvSpPr>
          <p:spPr bwMode="auto">
            <a:xfrm>
              <a:off x="2805113" y="2441575"/>
              <a:ext cx="296863" cy="393700"/>
            </a:xfrm>
            <a:custGeom>
              <a:avLst/>
              <a:gdLst>
                <a:gd name="T0" fmla="*/ 187 w 187"/>
                <a:gd name="T1" fmla="*/ 0 h 248"/>
                <a:gd name="T2" fmla="*/ 0 w 187"/>
                <a:gd name="T3" fmla="*/ 33 h 248"/>
                <a:gd name="T4" fmla="*/ 0 w 187"/>
                <a:gd name="T5" fmla="*/ 142 h 248"/>
                <a:gd name="T6" fmla="*/ 144 w 187"/>
                <a:gd name="T7" fmla="*/ 248 h 248"/>
                <a:gd name="T8" fmla="*/ 187 w 187"/>
                <a:gd name="T9" fmla="*/ 0 h 248"/>
              </a:gdLst>
              <a:ahLst/>
              <a:cxnLst>
                <a:cxn ang="0">
                  <a:pos x="T0" y="T1"/>
                </a:cxn>
                <a:cxn ang="0">
                  <a:pos x="T2" y="T3"/>
                </a:cxn>
                <a:cxn ang="0">
                  <a:pos x="T4" y="T5"/>
                </a:cxn>
                <a:cxn ang="0">
                  <a:pos x="T6" y="T7"/>
                </a:cxn>
                <a:cxn ang="0">
                  <a:pos x="T8" y="T9"/>
                </a:cxn>
              </a:cxnLst>
              <a:rect l="0" t="0" r="r" b="b"/>
              <a:pathLst>
                <a:path w="187" h="248">
                  <a:moveTo>
                    <a:pt x="187" y="0"/>
                  </a:moveTo>
                  <a:lnTo>
                    <a:pt x="0" y="33"/>
                  </a:lnTo>
                  <a:lnTo>
                    <a:pt x="0" y="142"/>
                  </a:lnTo>
                  <a:lnTo>
                    <a:pt x="144" y="248"/>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202"/>
            <p:cNvSpPr>
              <a:spLocks/>
            </p:cNvSpPr>
            <p:nvPr/>
          </p:nvSpPr>
          <p:spPr bwMode="auto">
            <a:xfrm>
              <a:off x="2805113" y="2697163"/>
              <a:ext cx="214313" cy="212725"/>
            </a:xfrm>
            <a:custGeom>
              <a:avLst/>
              <a:gdLst>
                <a:gd name="T0" fmla="*/ 0 w 135"/>
                <a:gd name="T1" fmla="*/ 0 h 134"/>
                <a:gd name="T2" fmla="*/ 0 w 135"/>
                <a:gd name="T3" fmla="*/ 134 h 134"/>
                <a:gd name="T4" fmla="*/ 135 w 135"/>
                <a:gd name="T5" fmla="*/ 99 h 134"/>
                <a:gd name="T6" fmla="*/ 0 w 135"/>
                <a:gd name="T7" fmla="*/ 0 h 134"/>
              </a:gdLst>
              <a:ahLst/>
              <a:cxnLst>
                <a:cxn ang="0">
                  <a:pos x="T0" y="T1"/>
                </a:cxn>
                <a:cxn ang="0">
                  <a:pos x="T2" y="T3"/>
                </a:cxn>
                <a:cxn ang="0">
                  <a:pos x="T4" y="T5"/>
                </a:cxn>
                <a:cxn ang="0">
                  <a:pos x="T6" y="T7"/>
                </a:cxn>
              </a:cxnLst>
              <a:rect l="0" t="0" r="r" b="b"/>
              <a:pathLst>
                <a:path w="135" h="134">
                  <a:moveTo>
                    <a:pt x="0" y="0"/>
                  </a:moveTo>
                  <a:lnTo>
                    <a:pt x="0" y="134"/>
                  </a:lnTo>
                  <a:lnTo>
                    <a:pt x="135" y="99"/>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203"/>
            <p:cNvSpPr>
              <a:spLocks/>
            </p:cNvSpPr>
            <p:nvPr/>
          </p:nvSpPr>
          <p:spPr bwMode="auto">
            <a:xfrm>
              <a:off x="2805113" y="2697163"/>
              <a:ext cx="214313" cy="212725"/>
            </a:xfrm>
            <a:custGeom>
              <a:avLst/>
              <a:gdLst>
                <a:gd name="T0" fmla="*/ 0 w 135"/>
                <a:gd name="T1" fmla="*/ 0 h 134"/>
                <a:gd name="T2" fmla="*/ 0 w 135"/>
                <a:gd name="T3" fmla="*/ 134 h 134"/>
                <a:gd name="T4" fmla="*/ 135 w 135"/>
                <a:gd name="T5" fmla="*/ 99 h 134"/>
                <a:gd name="T6" fmla="*/ 0 w 135"/>
                <a:gd name="T7" fmla="*/ 0 h 134"/>
              </a:gdLst>
              <a:ahLst/>
              <a:cxnLst>
                <a:cxn ang="0">
                  <a:pos x="T0" y="T1"/>
                </a:cxn>
                <a:cxn ang="0">
                  <a:pos x="T2" y="T3"/>
                </a:cxn>
                <a:cxn ang="0">
                  <a:pos x="T4" y="T5"/>
                </a:cxn>
                <a:cxn ang="0">
                  <a:pos x="T6" y="T7"/>
                </a:cxn>
              </a:cxnLst>
              <a:rect l="0" t="0" r="r" b="b"/>
              <a:pathLst>
                <a:path w="135" h="134">
                  <a:moveTo>
                    <a:pt x="0" y="0"/>
                  </a:moveTo>
                  <a:lnTo>
                    <a:pt x="0" y="134"/>
                  </a:lnTo>
                  <a:lnTo>
                    <a:pt x="135" y="9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204"/>
            <p:cNvSpPr>
              <a:spLocks/>
            </p:cNvSpPr>
            <p:nvPr/>
          </p:nvSpPr>
          <p:spPr bwMode="auto">
            <a:xfrm>
              <a:off x="3597275" y="239713"/>
              <a:ext cx="568325" cy="469900"/>
            </a:xfrm>
            <a:custGeom>
              <a:avLst/>
              <a:gdLst>
                <a:gd name="T0" fmla="*/ 156 w 358"/>
                <a:gd name="T1" fmla="*/ 0 h 296"/>
                <a:gd name="T2" fmla="*/ 0 w 358"/>
                <a:gd name="T3" fmla="*/ 296 h 296"/>
                <a:gd name="T4" fmla="*/ 358 w 358"/>
                <a:gd name="T5" fmla="*/ 201 h 296"/>
                <a:gd name="T6" fmla="*/ 156 w 358"/>
                <a:gd name="T7" fmla="*/ 0 h 296"/>
              </a:gdLst>
              <a:ahLst/>
              <a:cxnLst>
                <a:cxn ang="0">
                  <a:pos x="T0" y="T1"/>
                </a:cxn>
                <a:cxn ang="0">
                  <a:pos x="T2" y="T3"/>
                </a:cxn>
                <a:cxn ang="0">
                  <a:pos x="T4" y="T5"/>
                </a:cxn>
                <a:cxn ang="0">
                  <a:pos x="T6" y="T7"/>
                </a:cxn>
              </a:cxnLst>
              <a:rect l="0" t="0" r="r" b="b"/>
              <a:pathLst>
                <a:path w="358" h="296">
                  <a:moveTo>
                    <a:pt x="156" y="0"/>
                  </a:moveTo>
                  <a:lnTo>
                    <a:pt x="0" y="296"/>
                  </a:lnTo>
                  <a:lnTo>
                    <a:pt x="358" y="201"/>
                  </a:lnTo>
                  <a:lnTo>
                    <a:pt x="156" y="0"/>
                  </a:lnTo>
                  <a:close/>
                </a:path>
              </a:pathLst>
            </a:custGeom>
            <a:solidFill>
              <a:srgbClr val="B9BA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206"/>
            <p:cNvSpPr>
              <a:spLocks/>
            </p:cNvSpPr>
            <p:nvPr/>
          </p:nvSpPr>
          <p:spPr bwMode="auto">
            <a:xfrm>
              <a:off x="3597276" y="239713"/>
              <a:ext cx="568325" cy="469900"/>
            </a:xfrm>
            <a:custGeom>
              <a:avLst/>
              <a:gdLst>
                <a:gd name="T0" fmla="*/ 156 w 358"/>
                <a:gd name="T1" fmla="*/ 0 h 296"/>
                <a:gd name="T2" fmla="*/ 0 w 358"/>
                <a:gd name="T3" fmla="*/ 296 h 296"/>
                <a:gd name="T4" fmla="*/ 358 w 358"/>
                <a:gd name="T5" fmla="*/ 201 h 296"/>
                <a:gd name="T6" fmla="*/ 156 w 358"/>
                <a:gd name="T7" fmla="*/ 0 h 296"/>
              </a:gdLst>
              <a:ahLst/>
              <a:cxnLst>
                <a:cxn ang="0">
                  <a:pos x="T0" y="T1"/>
                </a:cxn>
                <a:cxn ang="0">
                  <a:pos x="T2" y="T3"/>
                </a:cxn>
                <a:cxn ang="0">
                  <a:pos x="T4" y="T5"/>
                </a:cxn>
                <a:cxn ang="0">
                  <a:pos x="T6" y="T7"/>
                </a:cxn>
              </a:cxnLst>
              <a:rect l="0" t="0" r="r" b="b"/>
              <a:pathLst>
                <a:path w="358" h="296">
                  <a:moveTo>
                    <a:pt x="156" y="0"/>
                  </a:moveTo>
                  <a:lnTo>
                    <a:pt x="0" y="296"/>
                  </a:lnTo>
                  <a:lnTo>
                    <a:pt x="358" y="201"/>
                  </a:lnTo>
                  <a:lnTo>
                    <a:pt x="1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207"/>
            <p:cNvSpPr>
              <a:spLocks/>
            </p:cNvSpPr>
            <p:nvPr/>
          </p:nvSpPr>
          <p:spPr bwMode="auto">
            <a:xfrm>
              <a:off x="3871913" y="47625"/>
              <a:ext cx="612775" cy="488950"/>
            </a:xfrm>
            <a:custGeom>
              <a:avLst/>
              <a:gdLst>
                <a:gd name="T0" fmla="*/ 386 w 386"/>
                <a:gd name="T1" fmla="*/ 0 h 308"/>
                <a:gd name="T2" fmla="*/ 227 w 386"/>
                <a:gd name="T3" fmla="*/ 0 h 308"/>
                <a:gd name="T4" fmla="*/ 0 w 386"/>
                <a:gd name="T5" fmla="*/ 107 h 308"/>
                <a:gd name="T6" fmla="*/ 201 w 386"/>
                <a:gd name="T7" fmla="*/ 308 h 308"/>
                <a:gd name="T8" fmla="*/ 386 w 386"/>
                <a:gd name="T9" fmla="*/ 0 h 308"/>
              </a:gdLst>
              <a:ahLst/>
              <a:cxnLst>
                <a:cxn ang="0">
                  <a:pos x="T0" y="T1"/>
                </a:cxn>
                <a:cxn ang="0">
                  <a:pos x="T2" y="T3"/>
                </a:cxn>
                <a:cxn ang="0">
                  <a:pos x="T4" y="T5"/>
                </a:cxn>
                <a:cxn ang="0">
                  <a:pos x="T6" y="T7"/>
                </a:cxn>
                <a:cxn ang="0">
                  <a:pos x="T8" y="T9"/>
                </a:cxn>
              </a:cxnLst>
              <a:rect l="0" t="0" r="r" b="b"/>
              <a:pathLst>
                <a:path w="386" h="308">
                  <a:moveTo>
                    <a:pt x="386" y="0"/>
                  </a:moveTo>
                  <a:lnTo>
                    <a:pt x="227" y="0"/>
                  </a:lnTo>
                  <a:lnTo>
                    <a:pt x="0" y="107"/>
                  </a:lnTo>
                  <a:lnTo>
                    <a:pt x="201" y="308"/>
                  </a:lnTo>
                  <a:lnTo>
                    <a:pt x="386" y="0"/>
                  </a:lnTo>
                  <a:close/>
                </a:path>
              </a:pathLst>
            </a:custGeom>
            <a:solidFill>
              <a:srgbClr val="BFC1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208"/>
            <p:cNvSpPr>
              <a:spLocks/>
            </p:cNvSpPr>
            <p:nvPr/>
          </p:nvSpPr>
          <p:spPr bwMode="auto">
            <a:xfrm>
              <a:off x="3871913" y="47625"/>
              <a:ext cx="612775" cy="488950"/>
            </a:xfrm>
            <a:custGeom>
              <a:avLst/>
              <a:gdLst>
                <a:gd name="T0" fmla="*/ 386 w 386"/>
                <a:gd name="T1" fmla="*/ 0 h 308"/>
                <a:gd name="T2" fmla="*/ 227 w 386"/>
                <a:gd name="T3" fmla="*/ 0 h 308"/>
                <a:gd name="T4" fmla="*/ 0 w 386"/>
                <a:gd name="T5" fmla="*/ 107 h 308"/>
                <a:gd name="T6" fmla="*/ 201 w 386"/>
                <a:gd name="T7" fmla="*/ 308 h 308"/>
                <a:gd name="T8" fmla="*/ 386 w 386"/>
                <a:gd name="T9" fmla="*/ 0 h 308"/>
              </a:gdLst>
              <a:ahLst/>
              <a:cxnLst>
                <a:cxn ang="0">
                  <a:pos x="T0" y="T1"/>
                </a:cxn>
                <a:cxn ang="0">
                  <a:pos x="T2" y="T3"/>
                </a:cxn>
                <a:cxn ang="0">
                  <a:pos x="T4" y="T5"/>
                </a:cxn>
                <a:cxn ang="0">
                  <a:pos x="T6" y="T7"/>
                </a:cxn>
                <a:cxn ang="0">
                  <a:pos x="T8" y="T9"/>
                </a:cxn>
              </a:cxnLst>
              <a:rect l="0" t="0" r="r" b="b"/>
              <a:pathLst>
                <a:path w="386" h="308">
                  <a:moveTo>
                    <a:pt x="386" y="0"/>
                  </a:moveTo>
                  <a:lnTo>
                    <a:pt x="227" y="0"/>
                  </a:lnTo>
                  <a:lnTo>
                    <a:pt x="0" y="107"/>
                  </a:lnTo>
                  <a:lnTo>
                    <a:pt x="201" y="308"/>
                  </a:lnTo>
                  <a:lnTo>
                    <a:pt x="3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209"/>
            <p:cNvSpPr>
              <a:spLocks/>
            </p:cNvSpPr>
            <p:nvPr/>
          </p:nvSpPr>
          <p:spPr bwMode="auto">
            <a:xfrm>
              <a:off x="4213226" y="47625"/>
              <a:ext cx="417513" cy="495300"/>
            </a:xfrm>
            <a:custGeom>
              <a:avLst/>
              <a:gdLst>
                <a:gd name="T0" fmla="*/ 254 w 263"/>
                <a:gd name="T1" fmla="*/ 0 h 312"/>
                <a:gd name="T2" fmla="*/ 190 w 263"/>
                <a:gd name="T3" fmla="*/ 0 h 312"/>
                <a:gd name="T4" fmla="*/ 0 w 263"/>
                <a:gd name="T5" fmla="*/ 312 h 312"/>
                <a:gd name="T6" fmla="*/ 263 w 263"/>
                <a:gd name="T7" fmla="*/ 289 h 312"/>
                <a:gd name="T8" fmla="*/ 254 w 263"/>
                <a:gd name="T9" fmla="*/ 0 h 312"/>
              </a:gdLst>
              <a:ahLst/>
              <a:cxnLst>
                <a:cxn ang="0">
                  <a:pos x="T0" y="T1"/>
                </a:cxn>
                <a:cxn ang="0">
                  <a:pos x="T2" y="T3"/>
                </a:cxn>
                <a:cxn ang="0">
                  <a:pos x="T4" y="T5"/>
                </a:cxn>
                <a:cxn ang="0">
                  <a:pos x="T6" y="T7"/>
                </a:cxn>
                <a:cxn ang="0">
                  <a:pos x="T8" y="T9"/>
                </a:cxn>
              </a:cxnLst>
              <a:rect l="0" t="0" r="r" b="b"/>
              <a:pathLst>
                <a:path w="263" h="312">
                  <a:moveTo>
                    <a:pt x="254" y="0"/>
                  </a:moveTo>
                  <a:lnTo>
                    <a:pt x="190" y="0"/>
                  </a:lnTo>
                  <a:lnTo>
                    <a:pt x="0" y="312"/>
                  </a:lnTo>
                  <a:lnTo>
                    <a:pt x="263" y="289"/>
                  </a:lnTo>
                  <a:lnTo>
                    <a:pt x="254"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210"/>
            <p:cNvSpPr>
              <a:spLocks/>
            </p:cNvSpPr>
            <p:nvPr/>
          </p:nvSpPr>
          <p:spPr bwMode="auto">
            <a:xfrm>
              <a:off x="4213226" y="47625"/>
              <a:ext cx="417513" cy="495300"/>
            </a:xfrm>
            <a:custGeom>
              <a:avLst/>
              <a:gdLst>
                <a:gd name="T0" fmla="*/ 254 w 263"/>
                <a:gd name="T1" fmla="*/ 0 h 312"/>
                <a:gd name="T2" fmla="*/ 190 w 263"/>
                <a:gd name="T3" fmla="*/ 0 h 312"/>
                <a:gd name="T4" fmla="*/ 0 w 263"/>
                <a:gd name="T5" fmla="*/ 312 h 312"/>
                <a:gd name="T6" fmla="*/ 263 w 263"/>
                <a:gd name="T7" fmla="*/ 289 h 312"/>
                <a:gd name="T8" fmla="*/ 254 w 263"/>
                <a:gd name="T9" fmla="*/ 0 h 312"/>
              </a:gdLst>
              <a:ahLst/>
              <a:cxnLst>
                <a:cxn ang="0">
                  <a:pos x="T0" y="T1"/>
                </a:cxn>
                <a:cxn ang="0">
                  <a:pos x="T2" y="T3"/>
                </a:cxn>
                <a:cxn ang="0">
                  <a:pos x="T4" y="T5"/>
                </a:cxn>
                <a:cxn ang="0">
                  <a:pos x="T6" y="T7"/>
                </a:cxn>
                <a:cxn ang="0">
                  <a:pos x="T8" y="T9"/>
                </a:cxn>
              </a:cxnLst>
              <a:rect l="0" t="0" r="r" b="b"/>
              <a:pathLst>
                <a:path w="263" h="312">
                  <a:moveTo>
                    <a:pt x="254" y="0"/>
                  </a:moveTo>
                  <a:lnTo>
                    <a:pt x="190" y="0"/>
                  </a:lnTo>
                  <a:lnTo>
                    <a:pt x="0" y="312"/>
                  </a:lnTo>
                  <a:lnTo>
                    <a:pt x="263" y="289"/>
                  </a:lnTo>
                  <a:lnTo>
                    <a:pt x="2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211"/>
            <p:cNvSpPr>
              <a:spLocks/>
            </p:cNvSpPr>
            <p:nvPr/>
          </p:nvSpPr>
          <p:spPr bwMode="auto">
            <a:xfrm>
              <a:off x="4206876" y="539750"/>
              <a:ext cx="412750" cy="593725"/>
            </a:xfrm>
            <a:custGeom>
              <a:avLst/>
              <a:gdLst>
                <a:gd name="T0" fmla="*/ 260 w 260"/>
                <a:gd name="T1" fmla="*/ 0 h 374"/>
                <a:gd name="T2" fmla="*/ 0 w 260"/>
                <a:gd name="T3" fmla="*/ 24 h 374"/>
                <a:gd name="T4" fmla="*/ 40 w 260"/>
                <a:gd name="T5" fmla="*/ 374 h 374"/>
                <a:gd name="T6" fmla="*/ 260 w 260"/>
                <a:gd name="T7" fmla="*/ 0 h 374"/>
              </a:gdLst>
              <a:ahLst/>
              <a:cxnLst>
                <a:cxn ang="0">
                  <a:pos x="T0" y="T1"/>
                </a:cxn>
                <a:cxn ang="0">
                  <a:pos x="T2" y="T3"/>
                </a:cxn>
                <a:cxn ang="0">
                  <a:pos x="T4" y="T5"/>
                </a:cxn>
                <a:cxn ang="0">
                  <a:pos x="T6" y="T7"/>
                </a:cxn>
              </a:cxnLst>
              <a:rect l="0" t="0" r="r" b="b"/>
              <a:pathLst>
                <a:path w="260" h="374">
                  <a:moveTo>
                    <a:pt x="260" y="0"/>
                  </a:moveTo>
                  <a:lnTo>
                    <a:pt x="0" y="24"/>
                  </a:lnTo>
                  <a:lnTo>
                    <a:pt x="40" y="374"/>
                  </a:lnTo>
                  <a:lnTo>
                    <a:pt x="260"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212"/>
            <p:cNvSpPr>
              <a:spLocks/>
            </p:cNvSpPr>
            <p:nvPr/>
          </p:nvSpPr>
          <p:spPr bwMode="auto">
            <a:xfrm>
              <a:off x="4206876" y="539750"/>
              <a:ext cx="412750" cy="593725"/>
            </a:xfrm>
            <a:custGeom>
              <a:avLst/>
              <a:gdLst>
                <a:gd name="T0" fmla="*/ 260 w 260"/>
                <a:gd name="T1" fmla="*/ 0 h 374"/>
                <a:gd name="T2" fmla="*/ 0 w 260"/>
                <a:gd name="T3" fmla="*/ 24 h 374"/>
                <a:gd name="T4" fmla="*/ 40 w 260"/>
                <a:gd name="T5" fmla="*/ 374 h 374"/>
                <a:gd name="T6" fmla="*/ 260 w 260"/>
                <a:gd name="T7" fmla="*/ 0 h 374"/>
              </a:gdLst>
              <a:ahLst/>
              <a:cxnLst>
                <a:cxn ang="0">
                  <a:pos x="T0" y="T1"/>
                </a:cxn>
                <a:cxn ang="0">
                  <a:pos x="T2" y="T3"/>
                </a:cxn>
                <a:cxn ang="0">
                  <a:pos x="T4" y="T5"/>
                </a:cxn>
                <a:cxn ang="0">
                  <a:pos x="T6" y="T7"/>
                </a:cxn>
              </a:cxnLst>
              <a:rect l="0" t="0" r="r" b="b"/>
              <a:pathLst>
                <a:path w="260" h="374">
                  <a:moveTo>
                    <a:pt x="260" y="0"/>
                  </a:moveTo>
                  <a:lnTo>
                    <a:pt x="0" y="24"/>
                  </a:lnTo>
                  <a:lnTo>
                    <a:pt x="40" y="374"/>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213"/>
            <p:cNvSpPr>
              <a:spLocks/>
            </p:cNvSpPr>
            <p:nvPr/>
          </p:nvSpPr>
          <p:spPr bwMode="auto">
            <a:xfrm>
              <a:off x="3608388" y="584200"/>
              <a:ext cx="635000" cy="552450"/>
            </a:xfrm>
            <a:custGeom>
              <a:avLst/>
              <a:gdLst>
                <a:gd name="T0" fmla="*/ 358 w 400"/>
                <a:gd name="T1" fmla="*/ 0 h 348"/>
                <a:gd name="T2" fmla="*/ 0 w 400"/>
                <a:gd name="T3" fmla="*/ 95 h 348"/>
                <a:gd name="T4" fmla="*/ 400 w 400"/>
                <a:gd name="T5" fmla="*/ 348 h 348"/>
                <a:gd name="T6" fmla="*/ 358 w 400"/>
                <a:gd name="T7" fmla="*/ 0 h 348"/>
              </a:gdLst>
              <a:ahLst/>
              <a:cxnLst>
                <a:cxn ang="0">
                  <a:pos x="T0" y="T1"/>
                </a:cxn>
                <a:cxn ang="0">
                  <a:pos x="T2" y="T3"/>
                </a:cxn>
                <a:cxn ang="0">
                  <a:pos x="T4" y="T5"/>
                </a:cxn>
                <a:cxn ang="0">
                  <a:pos x="T6" y="T7"/>
                </a:cxn>
              </a:cxnLst>
              <a:rect l="0" t="0" r="r" b="b"/>
              <a:pathLst>
                <a:path w="400" h="348">
                  <a:moveTo>
                    <a:pt x="358" y="0"/>
                  </a:moveTo>
                  <a:lnTo>
                    <a:pt x="0" y="95"/>
                  </a:lnTo>
                  <a:lnTo>
                    <a:pt x="400" y="348"/>
                  </a:lnTo>
                  <a:lnTo>
                    <a:pt x="358"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214"/>
            <p:cNvSpPr>
              <a:spLocks/>
            </p:cNvSpPr>
            <p:nvPr/>
          </p:nvSpPr>
          <p:spPr bwMode="auto">
            <a:xfrm>
              <a:off x="3608388" y="584200"/>
              <a:ext cx="635000" cy="552450"/>
            </a:xfrm>
            <a:custGeom>
              <a:avLst/>
              <a:gdLst>
                <a:gd name="T0" fmla="*/ 358 w 400"/>
                <a:gd name="T1" fmla="*/ 0 h 348"/>
                <a:gd name="T2" fmla="*/ 0 w 400"/>
                <a:gd name="T3" fmla="*/ 95 h 348"/>
                <a:gd name="T4" fmla="*/ 400 w 400"/>
                <a:gd name="T5" fmla="*/ 348 h 348"/>
                <a:gd name="T6" fmla="*/ 358 w 400"/>
                <a:gd name="T7" fmla="*/ 0 h 348"/>
              </a:gdLst>
              <a:ahLst/>
              <a:cxnLst>
                <a:cxn ang="0">
                  <a:pos x="T0" y="T1"/>
                </a:cxn>
                <a:cxn ang="0">
                  <a:pos x="T2" y="T3"/>
                </a:cxn>
                <a:cxn ang="0">
                  <a:pos x="T4" y="T5"/>
                </a:cxn>
                <a:cxn ang="0">
                  <a:pos x="T6" y="T7"/>
                </a:cxn>
              </a:cxnLst>
              <a:rect l="0" t="0" r="r" b="b"/>
              <a:pathLst>
                <a:path w="400" h="348">
                  <a:moveTo>
                    <a:pt x="358" y="0"/>
                  </a:moveTo>
                  <a:lnTo>
                    <a:pt x="0" y="95"/>
                  </a:lnTo>
                  <a:lnTo>
                    <a:pt x="400" y="348"/>
                  </a:lnTo>
                  <a:lnTo>
                    <a:pt x="3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215"/>
            <p:cNvSpPr>
              <a:spLocks/>
            </p:cNvSpPr>
            <p:nvPr/>
          </p:nvSpPr>
          <p:spPr bwMode="auto">
            <a:xfrm>
              <a:off x="3074988" y="2741613"/>
              <a:ext cx="654050" cy="401638"/>
            </a:xfrm>
            <a:custGeom>
              <a:avLst/>
              <a:gdLst>
                <a:gd name="T0" fmla="*/ 412 w 412"/>
                <a:gd name="T1" fmla="*/ 0 h 253"/>
                <a:gd name="T2" fmla="*/ 0 w 412"/>
                <a:gd name="T3" fmla="*/ 76 h 253"/>
                <a:gd name="T4" fmla="*/ 230 w 412"/>
                <a:gd name="T5" fmla="*/ 253 h 253"/>
                <a:gd name="T6" fmla="*/ 412 w 412"/>
                <a:gd name="T7" fmla="*/ 0 h 253"/>
              </a:gdLst>
              <a:ahLst/>
              <a:cxnLst>
                <a:cxn ang="0">
                  <a:pos x="T0" y="T1"/>
                </a:cxn>
                <a:cxn ang="0">
                  <a:pos x="T2" y="T3"/>
                </a:cxn>
                <a:cxn ang="0">
                  <a:pos x="T4" y="T5"/>
                </a:cxn>
                <a:cxn ang="0">
                  <a:pos x="T6" y="T7"/>
                </a:cxn>
              </a:cxnLst>
              <a:rect l="0" t="0" r="r" b="b"/>
              <a:pathLst>
                <a:path w="412" h="253">
                  <a:moveTo>
                    <a:pt x="412" y="0"/>
                  </a:moveTo>
                  <a:lnTo>
                    <a:pt x="0" y="76"/>
                  </a:lnTo>
                  <a:lnTo>
                    <a:pt x="230" y="253"/>
                  </a:lnTo>
                  <a:lnTo>
                    <a:pt x="412" y="0"/>
                  </a:lnTo>
                  <a:close/>
                </a:path>
              </a:pathLst>
            </a:custGeom>
            <a:solidFill>
              <a:srgbClr val="E1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216"/>
            <p:cNvSpPr>
              <a:spLocks/>
            </p:cNvSpPr>
            <p:nvPr/>
          </p:nvSpPr>
          <p:spPr bwMode="auto">
            <a:xfrm>
              <a:off x="3074988" y="2741613"/>
              <a:ext cx="654050" cy="401638"/>
            </a:xfrm>
            <a:custGeom>
              <a:avLst/>
              <a:gdLst>
                <a:gd name="T0" fmla="*/ 412 w 412"/>
                <a:gd name="T1" fmla="*/ 0 h 253"/>
                <a:gd name="T2" fmla="*/ 0 w 412"/>
                <a:gd name="T3" fmla="*/ 76 h 253"/>
                <a:gd name="T4" fmla="*/ 230 w 412"/>
                <a:gd name="T5" fmla="*/ 253 h 253"/>
                <a:gd name="T6" fmla="*/ 412 w 412"/>
                <a:gd name="T7" fmla="*/ 0 h 253"/>
              </a:gdLst>
              <a:ahLst/>
              <a:cxnLst>
                <a:cxn ang="0">
                  <a:pos x="T0" y="T1"/>
                </a:cxn>
                <a:cxn ang="0">
                  <a:pos x="T2" y="T3"/>
                </a:cxn>
                <a:cxn ang="0">
                  <a:pos x="T4" y="T5"/>
                </a:cxn>
                <a:cxn ang="0">
                  <a:pos x="T6" y="T7"/>
                </a:cxn>
              </a:cxnLst>
              <a:rect l="0" t="0" r="r" b="b"/>
              <a:pathLst>
                <a:path w="412" h="253">
                  <a:moveTo>
                    <a:pt x="412" y="0"/>
                  </a:moveTo>
                  <a:lnTo>
                    <a:pt x="0" y="76"/>
                  </a:lnTo>
                  <a:lnTo>
                    <a:pt x="230" y="253"/>
                  </a:lnTo>
                  <a:lnTo>
                    <a:pt x="4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217"/>
            <p:cNvSpPr>
              <a:spLocks/>
            </p:cNvSpPr>
            <p:nvPr/>
          </p:nvSpPr>
          <p:spPr bwMode="auto">
            <a:xfrm>
              <a:off x="2805113" y="3192463"/>
              <a:ext cx="604838" cy="608013"/>
            </a:xfrm>
            <a:custGeom>
              <a:avLst/>
              <a:gdLst>
                <a:gd name="T0" fmla="*/ 381 w 381"/>
                <a:gd name="T1" fmla="*/ 0 h 383"/>
                <a:gd name="T2" fmla="*/ 0 w 381"/>
                <a:gd name="T3" fmla="*/ 196 h 383"/>
                <a:gd name="T4" fmla="*/ 0 w 381"/>
                <a:gd name="T5" fmla="*/ 284 h 383"/>
                <a:gd name="T6" fmla="*/ 192 w 381"/>
                <a:gd name="T7" fmla="*/ 383 h 383"/>
                <a:gd name="T8" fmla="*/ 381 w 381"/>
                <a:gd name="T9" fmla="*/ 0 h 383"/>
              </a:gdLst>
              <a:ahLst/>
              <a:cxnLst>
                <a:cxn ang="0">
                  <a:pos x="T0" y="T1"/>
                </a:cxn>
                <a:cxn ang="0">
                  <a:pos x="T2" y="T3"/>
                </a:cxn>
                <a:cxn ang="0">
                  <a:pos x="T4" y="T5"/>
                </a:cxn>
                <a:cxn ang="0">
                  <a:pos x="T6" y="T7"/>
                </a:cxn>
                <a:cxn ang="0">
                  <a:pos x="T8" y="T9"/>
                </a:cxn>
              </a:cxnLst>
              <a:rect l="0" t="0" r="r" b="b"/>
              <a:pathLst>
                <a:path w="381" h="383">
                  <a:moveTo>
                    <a:pt x="381" y="0"/>
                  </a:moveTo>
                  <a:lnTo>
                    <a:pt x="0" y="196"/>
                  </a:lnTo>
                  <a:lnTo>
                    <a:pt x="0" y="284"/>
                  </a:lnTo>
                  <a:lnTo>
                    <a:pt x="192" y="383"/>
                  </a:lnTo>
                  <a:lnTo>
                    <a:pt x="381" y="0"/>
                  </a:lnTo>
                  <a:close/>
                </a:path>
              </a:pathLst>
            </a:custGeom>
            <a:solidFill>
              <a:srgbClr val="DBDC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218"/>
            <p:cNvSpPr>
              <a:spLocks/>
            </p:cNvSpPr>
            <p:nvPr/>
          </p:nvSpPr>
          <p:spPr bwMode="auto">
            <a:xfrm>
              <a:off x="2805113" y="3192463"/>
              <a:ext cx="604838" cy="608013"/>
            </a:xfrm>
            <a:custGeom>
              <a:avLst/>
              <a:gdLst>
                <a:gd name="T0" fmla="*/ 381 w 381"/>
                <a:gd name="T1" fmla="*/ 0 h 383"/>
                <a:gd name="T2" fmla="*/ 0 w 381"/>
                <a:gd name="T3" fmla="*/ 196 h 383"/>
                <a:gd name="T4" fmla="*/ 0 w 381"/>
                <a:gd name="T5" fmla="*/ 284 h 383"/>
                <a:gd name="T6" fmla="*/ 192 w 381"/>
                <a:gd name="T7" fmla="*/ 383 h 383"/>
                <a:gd name="T8" fmla="*/ 381 w 381"/>
                <a:gd name="T9" fmla="*/ 0 h 383"/>
              </a:gdLst>
              <a:ahLst/>
              <a:cxnLst>
                <a:cxn ang="0">
                  <a:pos x="T0" y="T1"/>
                </a:cxn>
                <a:cxn ang="0">
                  <a:pos x="T2" y="T3"/>
                </a:cxn>
                <a:cxn ang="0">
                  <a:pos x="T4" y="T5"/>
                </a:cxn>
                <a:cxn ang="0">
                  <a:pos x="T6" y="T7"/>
                </a:cxn>
                <a:cxn ang="0">
                  <a:pos x="T8" y="T9"/>
                </a:cxn>
              </a:cxnLst>
              <a:rect l="0" t="0" r="r" b="b"/>
              <a:pathLst>
                <a:path w="381" h="383">
                  <a:moveTo>
                    <a:pt x="381" y="0"/>
                  </a:moveTo>
                  <a:lnTo>
                    <a:pt x="0" y="196"/>
                  </a:lnTo>
                  <a:lnTo>
                    <a:pt x="0" y="284"/>
                  </a:lnTo>
                  <a:lnTo>
                    <a:pt x="192" y="383"/>
                  </a:lnTo>
                  <a:lnTo>
                    <a:pt x="3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219"/>
            <p:cNvSpPr>
              <a:spLocks/>
            </p:cNvSpPr>
            <p:nvPr/>
          </p:nvSpPr>
          <p:spPr bwMode="auto">
            <a:xfrm>
              <a:off x="2805113" y="2884488"/>
              <a:ext cx="604838" cy="593725"/>
            </a:xfrm>
            <a:custGeom>
              <a:avLst/>
              <a:gdLst>
                <a:gd name="T0" fmla="*/ 151 w 381"/>
                <a:gd name="T1" fmla="*/ 0 h 374"/>
                <a:gd name="T2" fmla="*/ 0 w 381"/>
                <a:gd name="T3" fmla="*/ 270 h 374"/>
                <a:gd name="T4" fmla="*/ 0 w 381"/>
                <a:gd name="T5" fmla="*/ 374 h 374"/>
                <a:gd name="T6" fmla="*/ 381 w 381"/>
                <a:gd name="T7" fmla="*/ 177 h 374"/>
                <a:gd name="T8" fmla="*/ 151 w 381"/>
                <a:gd name="T9" fmla="*/ 0 h 374"/>
              </a:gdLst>
              <a:ahLst/>
              <a:cxnLst>
                <a:cxn ang="0">
                  <a:pos x="T0" y="T1"/>
                </a:cxn>
                <a:cxn ang="0">
                  <a:pos x="T2" y="T3"/>
                </a:cxn>
                <a:cxn ang="0">
                  <a:pos x="T4" y="T5"/>
                </a:cxn>
                <a:cxn ang="0">
                  <a:pos x="T6" y="T7"/>
                </a:cxn>
                <a:cxn ang="0">
                  <a:pos x="T8" y="T9"/>
                </a:cxn>
              </a:cxnLst>
              <a:rect l="0" t="0" r="r" b="b"/>
              <a:pathLst>
                <a:path w="381" h="374">
                  <a:moveTo>
                    <a:pt x="151" y="0"/>
                  </a:moveTo>
                  <a:lnTo>
                    <a:pt x="0" y="270"/>
                  </a:lnTo>
                  <a:lnTo>
                    <a:pt x="0" y="374"/>
                  </a:lnTo>
                  <a:lnTo>
                    <a:pt x="381" y="177"/>
                  </a:lnTo>
                  <a:lnTo>
                    <a:pt x="151" y="0"/>
                  </a:lnTo>
                  <a:close/>
                </a:path>
              </a:pathLst>
            </a:custGeom>
            <a:solidFill>
              <a:srgbClr val="D9D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220"/>
            <p:cNvSpPr>
              <a:spLocks/>
            </p:cNvSpPr>
            <p:nvPr/>
          </p:nvSpPr>
          <p:spPr bwMode="auto">
            <a:xfrm>
              <a:off x="2805113" y="2884488"/>
              <a:ext cx="604838" cy="593725"/>
            </a:xfrm>
            <a:custGeom>
              <a:avLst/>
              <a:gdLst>
                <a:gd name="T0" fmla="*/ 151 w 381"/>
                <a:gd name="T1" fmla="*/ 0 h 374"/>
                <a:gd name="T2" fmla="*/ 0 w 381"/>
                <a:gd name="T3" fmla="*/ 270 h 374"/>
                <a:gd name="T4" fmla="*/ 0 w 381"/>
                <a:gd name="T5" fmla="*/ 374 h 374"/>
                <a:gd name="T6" fmla="*/ 381 w 381"/>
                <a:gd name="T7" fmla="*/ 177 h 374"/>
                <a:gd name="T8" fmla="*/ 151 w 381"/>
                <a:gd name="T9" fmla="*/ 0 h 374"/>
              </a:gdLst>
              <a:ahLst/>
              <a:cxnLst>
                <a:cxn ang="0">
                  <a:pos x="T0" y="T1"/>
                </a:cxn>
                <a:cxn ang="0">
                  <a:pos x="T2" y="T3"/>
                </a:cxn>
                <a:cxn ang="0">
                  <a:pos x="T4" y="T5"/>
                </a:cxn>
                <a:cxn ang="0">
                  <a:pos x="T6" y="T7"/>
                </a:cxn>
                <a:cxn ang="0">
                  <a:pos x="T8" y="T9"/>
                </a:cxn>
              </a:cxnLst>
              <a:rect l="0" t="0" r="r" b="b"/>
              <a:pathLst>
                <a:path w="381" h="374">
                  <a:moveTo>
                    <a:pt x="151" y="0"/>
                  </a:moveTo>
                  <a:lnTo>
                    <a:pt x="0" y="270"/>
                  </a:lnTo>
                  <a:lnTo>
                    <a:pt x="0" y="374"/>
                  </a:lnTo>
                  <a:lnTo>
                    <a:pt x="381" y="177"/>
                  </a:lnTo>
                  <a:lnTo>
                    <a:pt x="15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221"/>
            <p:cNvSpPr>
              <a:spLocks/>
            </p:cNvSpPr>
            <p:nvPr/>
          </p:nvSpPr>
          <p:spPr bwMode="auto">
            <a:xfrm>
              <a:off x="7369176" y="5499100"/>
              <a:ext cx="214313" cy="473075"/>
            </a:xfrm>
            <a:custGeom>
              <a:avLst/>
              <a:gdLst>
                <a:gd name="T0" fmla="*/ 24 w 135"/>
                <a:gd name="T1" fmla="*/ 0 h 298"/>
                <a:gd name="T2" fmla="*/ 0 w 135"/>
                <a:gd name="T3" fmla="*/ 298 h 298"/>
                <a:gd name="T4" fmla="*/ 135 w 135"/>
                <a:gd name="T5" fmla="*/ 196 h 298"/>
                <a:gd name="T6" fmla="*/ 135 w 135"/>
                <a:gd name="T7" fmla="*/ 66 h 298"/>
                <a:gd name="T8" fmla="*/ 24 w 135"/>
                <a:gd name="T9" fmla="*/ 0 h 298"/>
              </a:gdLst>
              <a:ahLst/>
              <a:cxnLst>
                <a:cxn ang="0">
                  <a:pos x="T0" y="T1"/>
                </a:cxn>
                <a:cxn ang="0">
                  <a:pos x="T2" y="T3"/>
                </a:cxn>
                <a:cxn ang="0">
                  <a:pos x="T4" y="T5"/>
                </a:cxn>
                <a:cxn ang="0">
                  <a:pos x="T6" y="T7"/>
                </a:cxn>
                <a:cxn ang="0">
                  <a:pos x="T8" y="T9"/>
                </a:cxn>
              </a:cxnLst>
              <a:rect l="0" t="0" r="r" b="b"/>
              <a:pathLst>
                <a:path w="135" h="298">
                  <a:moveTo>
                    <a:pt x="24" y="0"/>
                  </a:moveTo>
                  <a:lnTo>
                    <a:pt x="0" y="298"/>
                  </a:lnTo>
                  <a:lnTo>
                    <a:pt x="135" y="196"/>
                  </a:lnTo>
                  <a:lnTo>
                    <a:pt x="135" y="66"/>
                  </a:lnTo>
                  <a:lnTo>
                    <a:pt x="24" y="0"/>
                  </a:lnTo>
                  <a:close/>
                </a:path>
              </a:pathLst>
            </a:custGeom>
            <a:solidFill>
              <a:srgbClr val="CDCE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222"/>
            <p:cNvSpPr>
              <a:spLocks/>
            </p:cNvSpPr>
            <p:nvPr/>
          </p:nvSpPr>
          <p:spPr bwMode="auto">
            <a:xfrm>
              <a:off x="7369176" y="5499100"/>
              <a:ext cx="214313" cy="473075"/>
            </a:xfrm>
            <a:custGeom>
              <a:avLst/>
              <a:gdLst>
                <a:gd name="T0" fmla="*/ 24 w 135"/>
                <a:gd name="T1" fmla="*/ 0 h 298"/>
                <a:gd name="T2" fmla="*/ 0 w 135"/>
                <a:gd name="T3" fmla="*/ 298 h 298"/>
                <a:gd name="T4" fmla="*/ 135 w 135"/>
                <a:gd name="T5" fmla="*/ 196 h 298"/>
                <a:gd name="T6" fmla="*/ 135 w 135"/>
                <a:gd name="T7" fmla="*/ 66 h 298"/>
                <a:gd name="T8" fmla="*/ 24 w 135"/>
                <a:gd name="T9" fmla="*/ 0 h 298"/>
              </a:gdLst>
              <a:ahLst/>
              <a:cxnLst>
                <a:cxn ang="0">
                  <a:pos x="T0" y="T1"/>
                </a:cxn>
                <a:cxn ang="0">
                  <a:pos x="T2" y="T3"/>
                </a:cxn>
                <a:cxn ang="0">
                  <a:pos x="T4" y="T5"/>
                </a:cxn>
                <a:cxn ang="0">
                  <a:pos x="T6" y="T7"/>
                </a:cxn>
                <a:cxn ang="0">
                  <a:pos x="T8" y="T9"/>
                </a:cxn>
              </a:cxnLst>
              <a:rect l="0" t="0" r="r" b="b"/>
              <a:pathLst>
                <a:path w="135" h="298">
                  <a:moveTo>
                    <a:pt x="24" y="0"/>
                  </a:moveTo>
                  <a:lnTo>
                    <a:pt x="0" y="298"/>
                  </a:lnTo>
                  <a:lnTo>
                    <a:pt x="135" y="196"/>
                  </a:lnTo>
                  <a:lnTo>
                    <a:pt x="135" y="66"/>
                  </a:lnTo>
                  <a:lnTo>
                    <a:pt x="2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223"/>
            <p:cNvSpPr>
              <a:spLocks/>
            </p:cNvSpPr>
            <p:nvPr/>
          </p:nvSpPr>
          <p:spPr bwMode="auto">
            <a:xfrm>
              <a:off x="6532563" y="5495925"/>
              <a:ext cx="841375" cy="469900"/>
            </a:xfrm>
            <a:custGeom>
              <a:avLst/>
              <a:gdLst>
                <a:gd name="T0" fmla="*/ 530 w 530"/>
                <a:gd name="T1" fmla="*/ 0 h 296"/>
                <a:gd name="T2" fmla="*/ 0 w 530"/>
                <a:gd name="T3" fmla="*/ 19 h 296"/>
                <a:gd name="T4" fmla="*/ 506 w 530"/>
                <a:gd name="T5" fmla="*/ 296 h 296"/>
                <a:gd name="T6" fmla="*/ 530 w 530"/>
                <a:gd name="T7" fmla="*/ 0 h 296"/>
              </a:gdLst>
              <a:ahLst/>
              <a:cxnLst>
                <a:cxn ang="0">
                  <a:pos x="T0" y="T1"/>
                </a:cxn>
                <a:cxn ang="0">
                  <a:pos x="T2" y="T3"/>
                </a:cxn>
                <a:cxn ang="0">
                  <a:pos x="T4" y="T5"/>
                </a:cxn>
                <a:cxn ang="0">
                  <a:pos x="T6" y="T7"/>
                </a:cxn>
              </a:cxnLst>
              <a:rect l="0" t="0" r="r" b="b"/>
              <a:pathLst>
                <a:path w="530" h="296">
                  <a:moveTo>
                    <a:pt x="530" y="0"/>
                  </a:moveTo>
                  <a:lnTo>
                    <a:pt x="0" y="19"/>
                  </a:lnTo>
                  <a:lnTo>
                    <a:pt x="506" y="296"/>
                  </a:lnTo>
                  <a:lnTo>
                    <a:pt x="530" y="0"/>
                  </a:lnTo>
                  <a:close/>
                </a:path>
              </a:pathLst>
            </a:custGeom>
            <a:solidFill>
              <a:srgbClr val="DEDE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224"/>
            <p:cNvSpPr>
              <a:spLocks/>
            </p:cNvSpPr>
            <p:nvPr/>
          </p:nvSpPr>
          <p:spPr bwMode="auto">
            <a:xfrm>
              <a:off x="6532563" y="5495925"/>
              <a:ext cx="841375" cy="469900"/>
            </a:xfrm>
            <a:custGeom>
              <a:avLst/>
              <a:gdLst>
                <a:gd name="T0" fmla="*/ 530 w 530"/>
                <a:gd name="T1" fmla="*/ 0 h 296"/>
                <a:gd name="T2" fmla="*/ 0 w 530"/>
                <a:gd name="T3" fmla="*/ 19 h 296"/>
                <a:gd name="T4" fmla="*/ 506 w 530"/>
                <a:gd name="T5" fmla="*/ 296 h 296"/>
                <a:gd name="T6" fmla="*/ 530 w 530"/>
                <a:gd name="T7" fmla="*/ 0 h 296"/>
              </a:gdLst>
              <a:ahLst/>
              <a:cxnLst>
                <a:cxn ang="0">
                  <a:pos x="T0" y="T1"/>
                </a:cxn>
                <a:cxn ang="0">
                  <a:pos x="T2" y="T3"/>
                </a:cxn>
                <a:cxn ang="0">
                  <a:pos x="T4" y="T5"/>
                </a:cxn>
                <a:cxn ang="0">
                  <a:pos x="T6" y="T7"/>
                </a:cxn>
              </a:cxnLst>
              <a:rect l="0" t="0" r="r" b="b"/>
              <a:pathLst>
                <a:path w="530" h="296">
                  <a:moveTo>
                    <a:pt x="530" y="0"/>
                  </a:moveTo>
                  <a:lnTo>
                    <a:pt x="0" y="19"/>
                  </a:lnTo>
                  <a:lnTo>
                    <a:pt x="506" y="296"/>
                  </a:lnTo>
                  <a:lnTo>
                    <a:pt x="5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225"/>
            <p:cNvSpPr>
              <a:spLocks/>
            </p:cNvSpPr>
            <p:nvPr/>
          </p:nvSpPr>
          <p:spPr bwMode="auto">
            <a:xfrm>
              <a:off x="7415213" y="5037138"/>
              <a:ext cx="168275" cy="536575"/>
            </a:xfrm>
            <a:custGeom>
              <a:avLst/>
              <a:gdLst>
                <a:gd name="T0" fmla="*/ 106 w 106"/>
                <a:gd name="T1" fmla="*/ 0 h 338"/>
                <a:gd name="T2" fmla="*/ 0 w 106"/>
                <a:gd name="T3" fmla="*/ 274 h 338"/>
                <a:gd name="T4" fmla="*/ 106 w 106"/>
                <a:gd name="T5" fmla="*/ 338 h 338"/>
                <a:gd name="T6" fmla="*/ 106 w 106"/>
                <a:gd name="T7" fmla="*/ 5 h 338"/>
                <a:gd name="T8" fmla="*/ 106 w 106"/>
                <a:gd name="T9" fmla="*/ 0 h 338"/>
              </a:gdLst>
              <a:ahLst/>
              <a:cxnLst>
                <a:cxn ang="0">
                  <a:pos x="T0" y="T1"/>
                </a:cxn>
                <a:cxn ang="0">
                  <a:pos x="T2" y="T3"/>
                </a:cxn>
                <a:cxn ang="0">
                  <a:pos x="T4" y="T5"/>
                </a:cxn>
                <a:cxn ang="0">
                  <a:pos x="T6" y="T7"/>
                </a:cxn>
                <a:cxn ang="0">
                  <a:pos x="T8" y="T9"/>
                </a:cxn>
              </a:cxnLst>
              <a:rect l="0" t="0" r="r" b="b"/>
              <a:pathLst>
                <a:path w="106" h="338">
                  <a:moveTo>
                    <a:pt x="106" y="0"/>
                  </a:moveTo>
                  <a:lnTo>
                    <a:pt x="0" y="274"/>
                  </a:lnTo>
                  <a:lnTo>
                    <a:pt x="106" y="338"/>
                  </a:lnTo>
                  <a:lnTo>
                    <a:pt x="106" y="5"/>
                  </a:lnTo>
                  <a:lnTo>
                    <a:pt x="106" y="0"/>
                  </a:lnTo>
                  <a:close/>
                </a:path>
              </a:pathLst>
            </a:custGeom>
            <a:solidFill>
              <a:srgbClr val="CDCED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226"/>
            <p:cNvSpPr>
              <a:spLocks/>
            </p:cNvSpPr>
            <p:nvPr/>
          </p:nvSpPr>
          <p:spPr bwMode="auto">
            <a:xfrm>
              <a:off x="7415213" y="5037138"/>
              <a:ext cx="168275" cy="536575"/>
            </a:xfrm>
            <a:custGeom>
              <a:avLst/>
              <a:gdLst>
                <a:gd name="T0" fmla="*/ 106 w 106"/>
                <a:gd name="T1" fmla="*/ 0 h 338"/>
                <a:gd name="T2" fmla="*/ 0 w 106"/>
                <a:gd name="T3" fmla="*/ 274 h 338"/>
                <a:gd name="T4" fmla="*/ 106 w 106"/>
                <a:gd name="T5" fmla="*/ 338 h 338"/>
                <a:gd name="T6" fmla="*/ 106 w 106"/>
                <a:gd name="T7" fmla="*/ 5 h 338"/>
                <a:gd name="T8" fmla="*/ 106 w 106"/>
                <a:gd name="T9" fmla="*/ 0 h 338"/>
              </a:gdLst>
              <a:ahLst/>
              <a:cxnLst>
                <a:cxn ang="0">
                  <a:pos x="T0" y="T1"/>
                </a:cxn>
                <a:cxn ang="0">
                  <a:pos x="T2" y="T3"/>
                </a:cxn>
                <a:cxn ang="0">
                  <a:pos x="T4" y="T5"/>
                </a:cxn>
                <a:cxn ang="0">
                  <a:pos x="T6" y="T7"/>
                </a:cxn>
                <a:cxn ang="0">
                  <a:pos x="T8" y="T9"/>
                </a:cxn>
              </a:cxnLst>
              <a:rect l="0" t="0" r="r" b="b"/>
              <a:pathLst>
                <a:path w="106" h="338">
                  <a:moveTo>
                    <a:pt x="106" y="0"/>
                  </a:moveTo>
                  <a:lnTo>
                    <a:pt x="0" y="274"/>
                  </a:lnTo>
                  <a:lnTo>
                    <a:pt x="106" y="338"/>
                  </a:lnTo>
                  <a:lnTo>
                    <a:pt x="106" y="5"/>
                  </a:lnTo>
                  <a:lnTo>
                    <a:pt x="1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227"/>
            <p:cNvSpPr>
              <a:spLocks/>
            </p:cNvSpPr>
            <p:nvPr/>
          </p:nvSpPr>
          <p:spPr bwMode="auto">
            <a:xfrm>
              <a:off x="6873876" y="4916488"/>
              <a:ext cx="684213" cy="533400"/>
            </a:xfrm>
            <a:custGeom>
              <a:avLst/>
              <a:gdLst>
                <a:gd name="T0" fmla="*/ 0 w 431"/>
                <a:gd name="T1" fmla="*/ 0 h 336"/>
                <a:gd name="T2" fmla="*/ 324 w 431"/>
                <a:gd name="T3" fmla="*/ 336 h 336"/>
                <a:gd name="T4" fmla="*/ 431 w 431"/>
                <a:gd name="T5" fmla="*/ 62 h 336"/>
                <a:gd name="T6" fmla="*/ 0 w 431"/>
                <a:gd name="T7" fmla="*/ 0 h 336"/>
              </a:gdLst>
              <a:ahLst/>
              <a:cxnLst>
                <a:cxn ang="0">
                  <a:pos x="T0" y="T1"/>
                </a:cxn>
                <a:cxn ang="0">
                  <a:pos x="T2" y="T3"/>
                </a:cxn>
                <a:cxn ang="0">
                  <a:pos x="T4" y="T5"/>
                </a:cxn>
                <a:cxn ang="0">
                  <a:pos x="T6" y="T7"/>
                </a:cxn>
              </a:cxnLst>
              <a:rect l="0" t="0" r="r" b="b"/>
              <a:pathLst>
                <a:path w="431" h="336">
                  <a:moveTo>
                    <a:pt x="0" y="0"/>
                  </a:moveTo>
                  <a:lnTo>
                    <a:pt x="324" y="336"/>
                  </a:lnTo>
                  <a:lnTo>
                    <a:pt x="431" y="62"/>
                  </a:lnTo>
                  <a:lnTo>
                    <a:pt x="0"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228"/>
            <p:cNvSpPr>
              <a:spLocks/>
            </p:cNvSpPr>
            <p:nvPr/>
          </p:nvSpPr>
          <p:spPr bwMode="auto">
            <a:xfrm>
              <a:off x="6873876" y="4916488"/>
              <a:ext cx="684213" cy="533400"/>
            </a:xfrm>
            <a:custGeom>
              <a:avLst/>
              <a:gdLst>
                <a:gd name="T0" fmla="*/ 0 w 431"/>
                <a:gd name="T1" fmla="*/ 0 h 336"/>
                <a:gd name="T2" fmla="*/ 324 w 431"/>
                <a:gd name="T3" fmla="*/ 336 h 336"/>
                <a:gd name="T4" fmla="*/ 431 w 431"/>
                <a:gd name="T5" fmla="*/ 62 h 336"/>
                <a:gd name="T6" fmla="*/ 0 w 431"/>
                <a:gd name="T7" fmla="*/ 0 h 336"/>
              </a:gdLst>
              <a:ahLst/>
              <a:cxnLst>
                <a:cxn ang="0">
                  <a:pos x="T0" y="T1"/>
                </a:cxn>
                <a:cxn ang="0">
                  <a:pos x="T2" y="T3"/>
                </a:cxn>
                <a:cxn ang="0">
                  <a:pos x="T4" y="T5"/>
                </a:cxn>
                <a:cxn ang="0">
                  <a:pos x="T6" y="T7"/>
                </a:cxn>
              </a:cxnLst>
              <a:rect l="0" t="0" r="r" b="b"/>
              <a:pathLst>
                <a:path w="431" h="336">
                  <a:moveTo>
                    <a:pt x="0" y="0"/>
                  </a:moveTo>
                  <a:lnTo>
                    <a:pt x="324" y="336"/>
                  </a:lnTo>
                  <a:lnTo>
                    <a:pt x="431" y="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229"/>
            <p:cNvSpPr>
              <a:spLocks/>
            </p:cNvSpPr>
            <p:nvPr/>
          </p:nvSpPr>
          <p:spPr bwMode="auto">
            <a:xfrm>
              <a:off x="6519863" y="4932363"/>
              <a:ext cx="838200" cy="566738"/>
            </a:xfrm>
            <a:custGeom>
              <a:avLst/>
              <a:gdLst>
                <a:gd name="T0" fmla="*/ 204 w 528"/>
                <a:gd name="T1" fmla="*/ 0 h 357"/>
                <a:gd name="T2" fmla="*/ 0 w 528"/>
                <a:gd name="T3" fmla="*/ 357 h 357"/>
                <a:gd name="T4" fmla="*/ 528 w 528"/>
                <a:gd name="T5" fmla="*/ 336 h 357"/>
                <a:gd name="T6" fmla="*/ 204 w 528"/>
                <a:gd name="T7" fmla="*/ 0 h 357"/>
              </a:gdLst>
              <a:ahLst/>
              <a:cxnLst>
                <a:cxn ang="0">
                  <a:pos x="T0" y="T1"/>
                </a:cxn>
                <a:cxn ang="0">
                  <a:pos x="T2" y="T3"/>
                </a:cxn>
                <a:cxn ang="0">
                  <a:pos x="T4" y="T5"/>
                </a:cxn>
                <a:cxn ang="0">
                  <a:pos x="T6" y="T7"/>
                </a:cxn>
              </a:cxnLst>
              <a:rect l="0" t="0" r="r" b="b"/>
              <a:pathLst>
                <a:path w="528" h="357">
                  <a:moveTo>
                    <a:pt x="204" y="0"/>
                  </a:moveTo>
                  <a:lnTo>
                    <a:pt x="0" y="357"/>
                  </a:lnTo>
                  <a:lnTo>
                    <a:pt x="528" y="336"/>
                  </a:lnTo>
                  <a:lnTo>
                    <a:pt x="204"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230"/>
            <p:cNvSpPr>
              <a:spLocks/>
            </p:cNvSpPr>
            <p:nvPr/>
          </p:nvSpPr>
          <p:spPr bwMode="auto">
            <a:xfrm>
              <a:off x="6519863" y="4932363"/>
              <a:ext cx="838200" cy="566738"/>
            </a:xfrm>
            <a:custGeom>
              <a:avLst/>
              <a:gdLst>
                <a:gd name="T0" fmla="*/ 204 w 528"/>
                <a:gd name="T1" fmla="*/ 0 h 357"/>
                <a:gd name="T2" fmla="*/ 0 w 528"/>
                <a:gd name="T3" fmla="*/ 357 h 357"/>
                <a:gd name="T4" fmla="*/ 528 w 528"/>
                <a:gd name="T5" fmla="*/ 336 h 357"/>
                <a:gd name="T6" fmla="*/ 204 w 528"/>
                <a:gd name="T7" fmla="*/ 0 h 357"/>
              </a:gdLst>
              <a:ahLst/>
              <a:cxnLst>
                <a:cxn ang="0">
                  <a:pos x="T0" y="T1"/>
                </a:cxn>
                <a:cxn ang="0">
                  <a:pos x="T2" y="T3"/>
                </a:cxn>
                <a:cxn ang="0">
                  <a:pos x="T4" y="T5"/>
                </a:cxn>
                <a:cxn ang="0">
                  <a:pos x="T6" y="T7"/>
                </a:cxn>
              </a:cxnLst>
              <a:rect l="0" t="0" r="r" b="b"/>
              <a:pathLst>
                <a:path w="528" h="357">
                  <a:moveTo>
                    <a:pt x="204" y="0"/>
                  </a:moveTo>
                  <a:lnTo>
                    <a:pt x="0" y="357"/>
                  </a:lnTo>
                  <a:lnTo>
                    <a:pt x="528" y="336"/>
                  </a:lnTo>
                  <a:lnTo>
                    <a:pt x="2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231"/>
            <p:cNvSpPr>
              <a:spLocks/>
            </p:cNvSpPr>
            <p:nvPr/>
          </p:nvSpPr>
          <p:spPr bwMode="auto">
            <a:xfrm>
              <a:off x="4875213" y="5532438"/>
              <a:ext cx="393700" cy="827088"/>
            </a:xfrm>
            <a:custGeom>
              <a:avLst/>
              <a:gdLst>
                <a:gd name="T0" fmla="*/ 248 w 248"/>
                <a:gd name="T1" fmla="*/ 0 h 521"/>
                <a:gd name="T2" fmla="*/ 0 w 248"/>
                <a:gd name="T3" fmla="*/ 83 h 521"/>
                <a:gd name="T4" fmla="*/ 163 w 248"/>
                <a:gd name="T5" fmla="*/ 521 h 521"/>
                <a:gd name="T6" fmla="*/ 248 w 248"/>
                <a:gd name="T7" fmla="*/ 0 h 521"/>
              </a:gdLst>
              <a:ahLst/>
              <a:cxnLst>
                <a:cxn ang="0">
                  <a:pos x="T0" y="T1"/>
                </a:cxn>
                <a:cxn ang="0">
                  <a:pos x="T2" y="T3"/>
                </a:cxn>
                <a:cxn ang="0">
                  <a:pos x="T4" y="T5"/>
                </a:cxn>
                <a:cxn ang="0">
                  <a:pos x="T6" y="T7"/>
                </a:cxn>
              </a:cxnLst>
              <a:rect l="0" t="0" r="r" b="b"/>
              <a:pathLst>
                <a:path w="248" h="521">
                  <a:moveTo>
                    <a:pt x="248" y="0"/>
                  </a:moveTo>
                  <a:lnTo>
                    <a:pt x="0" y="83"/>
                  </a:lnTo>
                  <a:lnTo>
                    <a:pt x="163" y="521"/>
                  </a:lnTo>
                  <a:lnTo>
                    <a:pt x="248" y="0"/>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232"/>
            <p:cNvSpPr>
              <a:spLocks/>
            </p:cNvSpPr>
            <p:nvPr/>
          </p:nvSpPr>
          <p:spPr bwMode="auto">
            <a:xfrm>
              <a:off x="4875213" y="5532438"/>
              <a:ext cx="393700" cy="827088"/>
            </a:xfrm>
            <a:custGeom>
              <a:avLst/>
              <a:gdLst>
                <a:gd name="T0" fmla="*/ 248 w 248"/>
                <a:gd name="T1" fmla="*/ 0 h 521"/>
                <a:gd name="T2" fmla="*/ 0 w 248"/>
                <a:gd name="T3" fmla="*/ 83 h 521"/>
                <a:gd name="T4" fmla="*/ 163 w 248"/>
                <a:gd name="T5" fmla="*/ 521 h 521"/>
                <a:gd name="T6" fmla="*/ 248 w 248"/>
                <a:gd name="T7" fmla="*/ 0 h 521"/>
              </a:gdLst>
              <a:ahLst/>
              <a:cxnLst>
                <a:cxn ang="0">
                  <a:pos x="T0" y="T1"/>
                </a:cxn>
                <a:cxn ang="0">
                  <a:pos x="T2" y="T3"/>
                </a:cxn>
                <a:cxn ang="0">
                  <a:pos x="T4" y="T5"/>
                </a:cxn>
                <a:cxn ang="0">
                  <a:pos x="T6" y="T7"/>
                </a:cxn>
              </a:cxnLst>
              <a:rect l="0" t="0" r="r" b="b"/>
              <a:pathLst>
                <a:path w="248" h="521">
                  <a:moveTo>
                    <a:pt x="248" y="0"/>
                  </a:moveTo>
                  <a:lnTo>
                    <a:pt x="0" y="83"/>
                  </a:lnTo>
                  <a:lnTo>
                    <a:pt x="163" y="521"/>
                  </a:lnTo>
                  <a:lnTo>
                    <a:pt x="2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233"/>
            <p:cNvSpPr>
              <a:spLocks/>
            </p:cNvSpPr>
            <p:nvPr/>
          </p:nvSpPr>
          <p:spPr bwMode="auto">
            <a:xfrm>
              <a:off x="3413126" y="1182688"/>
              <a:ext cx="823913" cy="487363"/>
            </a:xfrm>
            <a:custGeom>
              <a:avLst/>
              <a:gdLst>
                <a:gd name="T0" fmla="*/ 519 w 519"/>
                <a:gd name="T1" fmla="*/ 0 h 307"/>
                <a:gd name="T2" fmla="*/ 0 w 519"/>
                <a:gd name="T3" fmla="*/ 31 h 307"/>
                <a:gd name="T4" fmla="*/ 443 w 519"/>
                <a:gd name="T5" fmla="*/ 307 h 307"/>
                <a:gd name="T6" fmla="*/ 519 w 519"/>
                <a:gd name="T7" fmla="*/ 0 h 307"/>
              </a:gdLst>
              <a:ahLst/>
              <a:cxnLst>
                <a:cxn ang="0">
                  <a:pos x="T0" y="T1"/>
                </a:cxn>
                <a:cxn ang="0">
                  <a:pos x="T2" y="T3"/>
                </a:cxn>
                <a:cxn ang="0">
                  <a:pos x="T4" y="T5"/>
                </a:cxn>
                <a:cxn ang="0">
                  <a:pos x="T6" y="T7"/>
                </a:cxn>
              </a:cxnLst>
              <a:rect l="0" t="0" r="r" b="b"/>
              <a:pathLst>
                <a:path w="519" h="307">
                  <a:moveTo>
                    <a:pt x="519" y="0"/>
                  </a:moveTo>
                  <a:lnTo>
                    <a:pt x="0" y="31"/>
                  </a:lnTo>
                  <a:lnTo>
                    <a:pt x="443" y="307"/>
                  </a:lnTo>
                  <a:lnTo>
                    <a:pt x="519" y="0"/>
                  </a:lnTo>
                  <a:close/>
                </a:path>
              </a:pathLst>
            </a:custGeom>
            <a:solidFill>
              <a:srgbClr val="E4E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234"/>
            <p:cNvSpPr>
              <a:spLocks/>
            </p:cNvSpPr>
            <p:nvPr/>
          </p:nvSpPr>
          <p:spPr bwMode="auto">
            <a:xfrm>
              <a:off x="3413126" y="1182688"/>
              <a:ext cx="823913" cy="487363"/>
            </a:xfrm>
            <a:custGeom>
              <a:avLst/>
              <a:gdLst>
                <a:gd name="T0" fmla="*/ 519 w 519"/>
                <a:gd name="T1" fmla="*/ 0 h 307"/>
                <a:gd name="T2" fmla="*/ 0 w 519"/>
                <a:gd name="T3" fmla="*/ 31 h 307"/>
                <a:gd name="T4" fmla="*/ 443 w 519"/>
                <a:gd name="T5" fmla="*/ 307 h 307"/>
                <a:gd name="T6" fmla="*/ 519 w 519"/>
                <a:gd name="T7" fmla="*/ 0 h 307"/>
              </a:gdLst>
              <a:ahLst/>
              <a:cxnLst>
                <a:cxn ang="0">
                  <a:pos x="T0" y="T1"/>
                </a:cxn>
                <a:cxn ang="0">
                  <a:pos x="T2" y="T3"/>
                </a:cxn>
                <a:cxn ang="0">
                  <a:pos x="T4" y="T5"/>
                </a:cxn>
                <a:cxn ang="0">
                  <a:pos x="T6" y="T7"/>
                </a:cxn>
              </a:cxnLst>
              <a:rect l="0" t="0" r="r" b="b"/>
              <a:pathLst>
                <a:path w="519" h="307">
                  <a:moveTo>
                    <a:pt x="519" y="0"/>
                  </a:moveTo>
                  <a:lnTo>
                    <a:pt x="0" y="31"/>
                  </a:lnTo>
                  <a:lnTo>
                    <a:pt x="443" y="307"/>
                  </a:lnTo>
                  <a:lnTo>
                    <a:pt x="5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235"/>
            <p:cNvSpPr>
              <a:spLocks/>
            </p:cNvSpPr>
            <p:nvPr/>
          </p:nvSpPr>
          <p:spPr bwMode="auto">
            <a:xfrm>
              <a:off x="3281363" y="1246188"/>
              <a:ext cx="195263" cy="635000"/>
            </a:xfrm>
            <a:custGeom>
              <a:avLst/>
              <a:gdLst>
                <a:gd name="T0" fmla="*/ 55 w 123"/>
                <a:gd name="T1" fmla="*/ 0 h 400"/>
                <a:gd name="T2" fmla="*/ 0 w 123"/>
                <a:gd name="T3" fmla="*/ 400 h 400"/>
                <a:gd name="T4" fmla="*/ 123 w 123"/>
                <a:gd name="T5" fmla="*/ 175 h 400"/>
                <a:gd name="T6" fmla="*/ 55 w 123"/>
                <a:gd name="T7" fmla="*/ 0 h 400"/>
              </a:gdLst>
              <a:ahLst/>
              <a:cxnLst>
                <a:cxn ang="0">
                  <a:pos x="T0" y="T1"/>
                </a:cxn>
                <a:cxn ang="0">
                  <a:pos x="T2" y="T3"/>
                </a:cxn>
                <a:cxn ang="0">
                  <a:pos x="T4" y="T5"/>
                </a:cxn>
                <a:cxn ang="0">
                  <a:pos x="T6" y="T7"/>
                </a:cxn>
              </a:cxnLst>
              <a:rect l="0" t="0" r="r" b="b"/>
              <a:pathLst>
                <a:path w="123" h="400">
                  <a:moveTo>
                    <a:pt x="55" y="0"/>
                  </a:moveTo>
                  <a:lnTo>
                    <a:pt x="0" y="400"/>
                  </a:lnTo>
                  <a:lnTo>
                    <a:pt x="123" y="175"/>
                  </a:lnTo>
                  <a:lnTo>
                    <a:pt x="55" y="0"/>
                  </a:lnTo>
                  <a:close/>
                </a:path>
              </a:pathLst>
            </a:custGeom>
            <a:solidFill>
              <a:srgbClr val="D8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236"/>
            <p:cNvSpPr>
              <a:spLocks/>
            </p:cNvSpPr>
            <p:nvPr/>
          </p:nvSpPr>
          <p:spPr bwMode="auto">
            <a:xfrm>
              <a:off x="3281363" y="1246188"/>
              <a:ext cx="195263" cy="635000"/>
            </a:xfrm>
            <a:custGeom>
              <a:avLst/>
              <a:gdLst>
                <a:gd name="T0" fmla="*/ 55 w 123"/>
                <a:gd name="T1" fmla="*/ 0 h 400"/>
                <a:gd name="T2" fmla="*/ 0 w 123"/>
                <a:gd name="T3" fmla="*/ 400 h 400"/>
                <a:gd name="T4" fmla="*/ 123 w 123"/>
                <a:gd name="T5" fmla="*/ 175 h 400"/>
                <a:gd name="T6" fmla="*/ 55 w 123"/>
                <a:gd name="T7" fmla="*/ 0 h 400"/>
              </a:gdLst>
              <a:ahLst/>
              <a:cxnLst>
                <a:cxn ang="0">
                  <a:pos x="T0" y="T1"/>
                </a:cxn>
                <a:cxn ang="0">
                  <a:pos x="T2" y="T3"/>
                </a:cxn>
                <a:cxn ang="0">
                  <a:pos x="T4" y="T5"/>
                </a:cxn>
                <a:cxn ang="0">
                  <a:pos x="T6" y="T7"/>
                </a:cxn>
              </a:cxnLst>
              <a:rect l="0" t="0" r="r" b="b"/>
              <a:pathLst>
                <a:path w="123" h="400">
                  <a:moveTo>
                    <a:pt x="55" y="0"/>
                  </a:moveTo>
                  <a:lnTo>
                    <a:pt x="0" y="400"/>
                  </a:lnTo>
                  <a:lnTo>
                    <a:pt x="123" y="175"/>
                  </a:lnTo>
                  <a:lnTo>
                    <a:pt x="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237"/>
            <p:cNvSpPr>
              <a:spLocks/>
            </p:cNvSpPr>
            <p:nvPr/>
          </p:nvSpPr>
          <p:spPr bwMode="auto">
            <a:xfrm>
              <a:off x="2805113" y="1254125"/>
              <a:ext cx="544513" cy="630238"/>
            </a:xfrm>
            <a:custGeom>
              <a:avLst/>
              <a:gdLst>
                <a:gd name="T0" fmla="*/ 343 w 343"/>
                <a:gd name="T1" fmla="*/ 0 h 397"/>
                <a:gd name="T2" fmla="*/ 0 w 343"/>
                <a:gd name="T3" fmla="*/ 284 h 397"/>
                <a:gd name="T4" fmla="*/ 0 w 343"/>
                <a:gd name="T5" fmla="*/ 286 h 397"/>
                <a:gd name="T6" fmla="*/ 289 w 343"/>
                <a:gd name="T7" fmla="*/ 397 h 397"/>
                <a:gd name="T8" fmla="*/ 343 w 343"/>
                <a:gd name="T9" fmla="*/ 0 h 397"/>
              </a:gdLst>
              <a:ahLst/>
              <a:cxnLst>
                <a:cxn ang="0">
                  <a:pos x="T0" y="T1"/>
                </a:cxn>
                <a:cxn ang="0">
                  <a:pos x="T2" y="T3"/>
                </a:cxn>
                <a:cxn ang="0">
                  <a:pos x="T4" y="T5"/>
                </a:cxn>
                <a:cxn ang="0">
                  <a:pos x="T6" y="T7"/>
                </a:cxn>
                <a:cxn ang="0">
                  <a:pos x="T8" y="T9"/>
                </a:cxn>
              </a:cxnLst>
              <a:rect l="0" t="0" r="r" b="b"/>
              <a:pathLst>
                <a:path w="343" h="397">
                  <a:moveTo>
                    <a:pt x="343" y="0"/>
                  </a:moveTo>
                  <a:lnTo>
                    <a:pt x="0" y="284"/>
                  </a:lnTo>
                  <a:lnTo>
                    <a:pt x="0" y="286"/>
                  </a:lnTo>
                  <a:lnTo>
                    <a:pt x="289" y="397"/>
                  </a:lnTo>
                  <a:lnTo>
                    <a:pt x="343"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238"/>
            <p:cNvSpPr>
              <a:spLocks/>
            </p:cNvSpPr>
            <p:nvPr/>
          </p:nvSpPr>
          <p:spPr bwMode="auto">
            <a:xfrm>
              <a:off x="2805113" y="1254125"/>
              <a:ext cx="544513" cy="630238"/>
            </a:xfrm>
            <a:custGeom>
              <a:avLst/>
              <a:gdLst>
                <a:gd name="T0" fmla="*/ 343 w 343"/>
                <a:gd name="T1" fmla="*/ 0 h 397"/>
                <a:gd name="T2" fmla="*/ 0 w 343"/>
                <a:gd name="T3" fmla="*/ 284 h 397"/>
                <a:gd name="T4" fmla="*/ 0 w 343"/>
                <a:gd name="T5" fmla="*/ 286 h 397"/>
                <a:gd name="T6" fmla="*/ 289 w 343"/>
                <a:gd name="T7" fmla="*/ 397 h 397"/>
                <a:gd name="T8" fmla="*/ 343 w 343"/>
                <a:gd name="T9" fmla="*/ 0 h 397"/>
              </a:gdLst>
              <a:ahLst/>
              <a:cxnLst>
                <a:cxn ang="0">
                  <a:pos x="T0" y="T1"/>
                </a:cxn>
                <a:cxn ang="0">
                  <a:pos x="T2" y="T3"/>
                </a:cxn>
                <a:cxn ang="0">
                  <a:pos x="T4" y="T5"/>
                </a:cxn>
                <a:cxn ang="0">
                  <a:pos x="T6" y="T7"/>
                </a:cxn>
                <a:cxn ang="0">
                  <a:pos x="T8" y="T9"/>
                </a:cxn>
              </a:cxnLst>
              <a:rect l="0" t="0" r="r" b="b"/>
              <a:pathLst>
                <a:path w="343" h="397">
                  <a:moveTo>
                    <a:pt x="343" y="0"/>
                  </a:moveTo>
                  <a:lnTo>
                    <a:pt x="0" y="284"/>
                  </a:lnTo>
                  <a:lnTo>
                    <a:pt x="0" y="286"/>
                  </a:lnTo>
                  <a:lnTo>
                    <a:pt x="289" y="397"/>
                  </a:lnTo>
                  <a:lnTo>
                    <a:pt x="34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239"/>
            <p:cNvSpPr>
              <a:spLocks/>
            </p:cNvSpPr>
            <p:nvPr/>
          </p:nvSpPr>
          <p:spPr bwMode="auto">
            <a:xfrm>
              <a:off x="3390901" y="1243013"/>
              <a:ext cx="703263" cy="434975"/>
            </a:xfrm>
            <a:custGeom>
              <a:avLst/>
              <a:gdLst>
                <a:gd name="T0" fmla="*/ 0 w 443"/>
                <a:gd name="T1" fmla="*/ 0 h 274"/>
                <a:gd name="T2" fmla="*/ 69 w 443"/>
                <a:gd name="T3" fmla="*/ 175 h 274"/>
                <a:gd name="T4" fmla="*/ 443 w 443"/>
                <a:gd name="T5" fmla="*/ 274 h 274"/>
                <a:gd name="T6" fmla="*/ 0 w 443"/>
                <a:gd name="T7" fmla="*/ 0 h 274"/>
              </a:gdLst>
              <a:ahLst/>
              <a:cxnLst>
                <a:cxn ang="0">
                  <a:pos x="T0" y="T1"/>
                </a:cxn>
                <a:cxn ang="0">
                  <a:pos x="T2" y="T3"/>
                </a:cxn>
                <a:cxn ang="0">
                  <a:pos x="T4" y="T5"/>
                </a:cxn>
                <a:cxn ang="0">
                  <a:pos x="T6" y="T7"/>
                </a:cxn>
              </a:cxnLst>
              <a:rect l="0" t="0" r="r" b="b"/>
              <a:pathLst>
                <a:path w="443" h="274">
                  <a:moveTo>
                    <a:pt x="0" y="0"/>
                  </a:moveTo>
                  <a:lnTo>
                    <a:pt x="69" y="175"/>
                  </a:lnTo>
                  <a:lnTo>
                    <a:pt x="443" y="274"/>
                  </a:lnTo>
                  <a:lnTo>
                    <a:pt x="0" y="0"/>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240"/>
            <p:cNvSpPr>
              <a:spLocks/>
            </p:cNvSpPr>
            <p:nvPr/>
          </p:nvSpPr>
          <p:spPr bwMode="auto">
            <a:xfrm>
              <a:off x="3390901" y="1243013"/>
              <a:ext cx="703263" cy="434975"/>
            </a:xfrm>
            <a:custGeom>
              <a:avLst/>
              <a:gdLst>
                <a:gd name="T0" fmla="*/ 0 w 443"/>
                <a:gd name="T1" fmla="*/ 0 h 274"/>
                <a:gd name="T2" fmla="*/ 69 w 443"/>
                <a:gd name="T3" fmla="*/ 175 h 274"/>
                <a:gd name="T4" fmla="*/ 443 w 443"/>
                <a:gd name="T5" fmla="*/ 274 h 274"/>
                <a:gd name="T6" fmla="*/ 0 w 443"/>
                <a:gd name="T7" fmla="*/ 0 h 274"/>
              </a:gdLst>
              <a:ahLst/>
              <a:cxnLst>
                <a:cxn ang="0">
                  <a:pos x="T0" y="T1"/>
                </a:cxn>
                <a:cxn ang="0">
                  <a:pos x="T2" y="T3"/>
                </a:cxn>
                <a:cxn ang="0">
                  <a:pos x="T4" y="T5"/>
                </a:cxn>
                <a:cxn ang="0">
                  <a:pos x="T6" y="T7"/>
                </a:cxn>
              </a:cxnLst>
              <a:rect l="0" t="0" r="r" b="b"/>
              <a:pathLst>
                <a:path w="443" h="274">
                  <a:moveTo>
                    <a:pt x="0" y="0"/>
                  </a:moveTo>
                  <a:lnTo>
                    <a:pt x="69" y="175"/>
                  </a:lnTo>
                  <a:lnTo>
                    <a:pt x="443" y="27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241"/>
            <p:cNvSpPr>
              <a:spLocks/>
            </p:cNvSpPr>
            <p:nvPr/>
          </p:nvSpPr>
          <p:spPr bwMode="auto">
            <a:xfrm>
              <a:off x="2805113" y="742950"/>
              <a:ext cx="541338" cy="923925"/>
            </a:xfrm>
            <a:custGeom>
              <a:avLst/>
              <a:gdLst>
                <a:gd name="T0" fmla="*/ 184 w 341"/>
                <a:gd name="T1" fmla="*/ 0 h 582"/>
                <a:gd name="T2" fmla="*/ 0 w 341"/>
                <a:gd name="T3" fmla="*/ 570 h 582"/>
                <a:gd name="T4" fmla="*/ 0 w 341"/>
                <a:gd name="T5" fmla="*/ 582 h 582"/>
                <a:gd name="T6" fmla="*/ 341 w 341"/>
                <a:gd name="T7" fmla="*/ 300 h 582"/>
                <a:gd name="T8" fmla="*/ 184 w 341"/>
                <a:gd name="T9" fmla="*/ 0 h 582"/>
              </a:gdLst>
              <a:ahLst/>
              <a:cxnLst>
                <a:cxn ang="0">
                  <a:pos x="T0" y="T1"/>
                </a:cxn>
                <a:cxn ang="0">
                  <a:pos x="T2" y="T3"/>
                </a:cxn>
                <a:cxn ang="0">
                  <a:pos x="T4" y="T5"/>
                </a:cxn>
                <a:cxn ang="0">
                  <a:pos x="T6" y="T7"/>
                </a:cxn>
                <a:cxn ang="0">
                  <a:pos x="T8" y="T9"/>
                </a:cxn>
              </a:cxnLst>
              <a:rect l="0" t="0" r="r" b="b"/>
              <a:pathLst>
                <a:path w="341" h="582">
                  <a:moveTo>
                    <a:pt x="184" y="0"/>
                  </a:moveTo>
                  <a:lnTo>
                    <a:pt x="0" y="570"/>
                  </a:lnTo>
                  <a:lnTo>
                    <a:pt x="0" y="582"/>
                  </a:lnTo>
                  <a:lnTo>
                    <a:pt x="341" y="300"/>
                  </a:lnTo>
                  <a:lnTo>
                    <a:pt x="184" y="0"/>
                  </a:lnTo>
                  <a:close/>
                </a:path>
              </a:pathLst>
            </a:custGeom>
            <a:solidFill>
              <a:srgbClr val="D9D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242"/>
            <p:cNvSpPr>
              <a:spLocks/>
            </p:cNvSpPr>
            <p:nvPr/>
          </p:nvSpPr>
          <p:spPr bwMode="auto">
            <a:xfrm>
              <a:off x="2805113" y="742950"/>
              <a:ext cx="541338" cy="923925"/>
            </a:xfrm>
            <a:custGeom>
              <a:avLst/>
              <a:gdLst>
                <a:gd name="T0" fmla="*/ 184 w 341"/>
                <a:gd name="T1" fmla="*/ 0 h 582"/>
                <a:gd name="T2" fmla="*/ 0 w 341"/>
                <a:gd name="T3" fmla="*/ 570 h 582"/>
                <a:gd name="T4" fmla="*/ 0 w 341"/>
                <a:gd name="T5" fmla="*/ 582 h 582"/>
                <a:gd name="T6" fmla="*/ 341 w 341"/>
                <a:gd name="T7" fmla="*/ 300 h 582"/>
                <a:gd name="T8" fmla="*/ 184 w 341"/>
                <a:gd name="T9" fmla="*/ 0 h 582"/>
              </a:gdLst>
              <a:ahLst/>
              <a:cxnLst>
                <a:cxn ang="0">
                  <a:pos x="T0" y="T1"/>
                </a:cxn>
                <a:cxn ang="0">
                  <a:pos x="T2" y="T3"/>
                </a:cxn>
                <a:cxn ang="0">
                  <a:pos x="T4" y="T5"/>
                </a:cxn>
                <a:cxn ang="0">
                  <a:pos x="T6" y="T7"/>
                </a:cxn>
                <a:cxn ang="0">
                  <a:pos x="T8" y="T9"/>
                </a:cxn>
              </a:cxnLst>
              <a:rect l="0" t="0" r="r" b="b"/>
              <a:pathLst>
                <a:path w="341" h="582">
                  <a:moveTo>
                    <a:pt x="184" y="0"/>
                  </a:moveTo>
                  <a:lnTo>
                    <a:pt x="0" y="570"/>
                  </a:lnTo>
                  <a:lnTo>
                    <a:pt x="0" y="582"/>
                  </a:lnTo>
                  <a:lnTo>
                    <a:pt x="341" y="300"/>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243"/>
            <p:cNvSpPr>
              <a:spLocks/>
            </p:cNvSpPr>
            <p:nvPr/>
          </p:nvSpPr>
          <p:spPr bwMode="auto">
            <a:xfrm>
              <a:off x="3121026" y="715963"/>
              <a:ext cx="431800" cy="477838"/>
            </a:xfrm>
            <a:custGeom>
              <a:avLst/>
              <a:gdLst>
                <a:gd name="T0" fmla="*/ 0 w 272"/>
                <a:gd name="T1" fmla="*/ 0 h 301"/>
                <a:gd name="T2" fmla="*/ 156 w 272"/>
                <a:gd name="T3" fmla="*/ 301 h 301"/>
                <a:gd name="T4" fmla="*/ 272 w 272"/>
                <a:gd name="T5" fmla="*/ 17 h 301"/>
                <a:gd name="T6" fmla="*/ 0 w 272"/>
                <a:gd name="T7" fmla="*/ 0 h 301"/>
              </a:gdLst>
              <a:ahLst/>
              <a:cxnLst>
                <a:cxn ang="0">
                  <a:pos x="T0" y="T1"/>
                </a:cxn>
                <a:cxn ang="0">
                  <a:pos x="T2" y="T3"/>
                </a:cxn>
                <a:cxn ang="0">
                  <a:pos x="T4" y="T5"/>
                </a:cxn>
                <a:cxn ang="0">
                  <a:pos x="T6" y="T7"/>
                </a:cxn>
              </a:cxnLst>
              <a:rect l="0" t="0" r="r" b="b"/>
              <a:pathLst>
                <a:path w="272" h="301">
                  <a:moveTo>
                    <a:pt x="0" y="0"/>
                  </a:moveTo>
                  <a:lnTo>
                    <a:pt x="156" y="301"/>
                  </a:lnTo>
                  <a:lnTo>
                    <a:pt x="272" y="17"/>
                  </a:lnTo>
                  <a:lnTo>
                    <a:pt x="0" y="0"/>
                  </a:lnTo>
                  <a:close/>
                </a:path>
              </a:pathLst>
            </a:custGeom>
            <a:solidFill>
              <a:srgbClr val="E3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244"/>
            <p:cNvSpPr>
              <a:spLocks/>
            </p:cNvSpPr>
            <p:nvPr/>
          </p:nvSpPr>
          <p:spPr bwMode="auto">
            <a:xfrm>
              <a:off x="3121026" y="715963"/>
              <a:ext cx="431800" cy="477838"/>
            </a:xfrm>
            <a:custGeom>
              <a:avLst/>
              <a:gdLst>
                <a:gd name="T0" fmla="*/ 0 w 272"/>
                <a:gd name="T1" fmla="*/ 0 h 301"/>
                <a:gd name="T2" fmla="*/ 156 w 272"/>
                <a:gd name="T3" fmla="*/ 301 h 301"/>
                <a:gd name="T4" fmla="*/ 272 w 272"/>
                <a:gd name="T5" fmla="*/ 17 h 301"/>
                <a:gd name="T6" fmla="*/ 0 w 272"/>
                <a:gd name="T7" fmla="*/ 0 h 301"/>
              </a:gdLst>
              <a:ahLst/>
              <a:cxnLst>
                <a:cxn ang="0">
                  <a:pos x="T0" y="T1"/>
                </a:cxn>
                <a:cxn ang="0">
                  <a:pos x="T2" y="T3"/>
                </a:cxn>
                <a:cxn ang="0">
                  <a:pos x="T4" y="T5"/>
                </a:cxn>
                <a:cxn ang="0">
                  <a:pos x="T6" y="T7"/>
                </a:cxn>
              </a:cxnLst>
              <a:rect l="0" t="0" r="r" b="b"/>
              <a:pathLst>
                <a:path w="272" h="301">
                  <a:moveTo>
                    <a:pt x="0" y="0"/>
                  </a:moveTo>
                  <a:lnTo>
                    <a:pt x="156" y="301"/>
                  </a:lnTo>
                  <a:lnTo>
                    <a:pt x="272" y="1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245"/>
            <p:cNvSpPr>
              <a:spLocks/>
            </p:cNvSpPr>
            <p:nvPr/>
          </p:nvSpPr>
          <p:spPr bwMode="auto">
            <a:xfrm>
              <a:off x="3398838" y="754063"/>
              <a:ext cx="822325" cy="450850"/>
            </a:xfrm>
            <a:custGeom>
              <a:avLst/>
              <a:gdLst>
                <a:gd name="T0" fmla="*/ 118 w 518"/>
                <a:gd name="T1" fmla="*/ 0 h 284"/>
                <a:gd name="T2" fmla="*/ 0 w 518"/>
                <a:gd name="T3" fmla="*/ 284 h 284"/>
                <a:gd name="T4" fmla="*/ 518 w 518"/>
                <a:gd name="T5" fmla="*/ 253 h 284"/>
                <a:gd name="T6" fmla="*/ 118 w 518"/>
                <a:gd name="T7" fmla="*/ 0 h 284"/>
              </a:gdLst>
              <a:ahLst/>
              <a:cxnLst>
                <a:cxn ang="0">
                  <a:pos x="T0" y="T1"/>
                </a:cxn>
                <a:cxn ang="0">
                  <a:pos x="T2" y="T3"/>
                </a:cxn>
                <a:cxn ang="0">
                  <a:pos x="T4" y="T5"/>
                </a:cxn>
                <a:cxn ang="0">
                  <a:pos x="T6" y="T7"/>
                </a:cxn>
              </a:cxnLst>
              <a:rect l="0" t="0" r="r" b="b"/>
              <a:pathLst>
                <a:path w="518" h="284">
                  <a:moveTo>
                    <a:pt x="118" y="0"/>
                  </a:moveTo>
                  <a:lnTo>
                    <a:pt x="0" y="284"/>
                  </a:lnTo>
                  <a:lnTo>
                    <a:pt x="518" y="253"/>
                  </a:lnTo>
                  <a:lnTo>
                    <a:pt x="118" y="0"/>
                  </a:lnTo>
                  <a:close/>
                </a:path>
              </a:pathLst>
            </a:custGeom>
            <a:solidFill>
              <a:srgbClr val="E5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246"/>
            <p:cNvSpPr>
              <a:spLocks/>
            </p:cNvSpPr>
            <p:nvPr/>
          </p:nvSpPr>
          <p:spPr bwMode="auto">
            <a:xfrm>
              <a:off x="3398838" y="754063"/>
              <a:ext cx="822325" cy="450850"/>
            </a:xfrm>
            <a:custGeom>
              <a:avLst/>
              <a:gdLst>
                <a:gd name="T0" fmla="*/ 118 w 518"/>
                <a:gd name="T1" fmla="*/ 0 h 284"/>
                <a:gd name="T2" fmla="*/ 0 w 518"/>
                <a:gd name="T3" fmla="*/ 284 h 284"/>
                <a:gd name="T4" fmla="*/ 518 w 518"/>
                <a:gd name="T5" fmla="*/ 253 h 284"/>
                <a:gd name="T6" fmla="*/ 118 w 518"/>
                <a:gd name="T7" fmla="*/ 0 h 284"/>
              </a:gdLst>
              <a:ahLst/>
              <a:cxnLst>
                <a:cxn ang="0">
                  <a:pos x="T0" y="T1"/>
                </a:cxn>
                <a:cxn ang="0">
                  <a:pos x="T2" y="T3"/>
                </a:cxn>
                <a:cxn ang="0">
                  <a:pos x="T4" y="T5"/>
                </a:cxn>
                <a:cxn ang="0">
                  <a:pos x="T6" y="T7"/>
                </a:cxn>
              </a:cxnLst>
              <a:rect l="0" t="0" r="r" b="b"/>
              <a:pathLst>
                <a:path w="518" h="284">
                  <a:moveTo>
                    <a:pt x="118" y="0"/>
                  </a:moveTo>
                  <a:lnTo>
                    <a:pt x="0" y="284"/>
                  </a:lnTo>
                  <a:lnTo>
                    <a:pt x="518" y="253"/>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247"/>
            <p:cNvSpPr>
              <a:spLocks/>
            </p:cNvSpPr>
            <p:nvPr/>
          </p:nvSpPr>
          <p:spPr bwMode="auto">
            <a:xfrm>
              <a:off x="6249988" y="6232525"/>
              <a:ext cx="736600" cy="577850"/>
            </a:xfrm>
            <a:custGeom>
              <a:avLst/>
              <a:gdLst>
                <a:gd name="T0" fmla="*/ 464 w 464"/>
                <a:gd name="T1" fmla="*/ 0 h 364"/>
                <a:gd name="T2" fmla="*/ 12 w 464"/>
                <a:gd name="T3" fmla="*/ 364 h 364"/>
                <a:gd name="T4" fmla="*/ 0 w 464"/>
                <a:gd name="T5" fmla="*/ 364 h 364"/>
                <a:gd name="T6" fmla="*/ 357 w 464"/>
                <a:gd name="T7" fmla="*/ 364 h 364"/>
                <a:gd name="T8" fmla="*/ 346 w 464"/>
                <a:gd name="T9" fmla="*/ 364 h 364"/>
                <a:gd name="T10" fmla="*/ 464 w 464"/>
                <a:gd name="T11" fmla="*/ 0 h 364"/>
              </a:gdLst>
              <a:ahLst/>
              <a:cxnLst>
                <a:cxn ang="0">
                  <a:pos x="T0" y="T1"/>
                </a:cxn>
                <a:cxn ang="0">
                  <a:pos x="T2" y="T3"/>
                </a:cxn>
                <a:cxn ang="0">
                  <a:pos x="T4" y="T5"/>
                </a:cxn>
                <a:cxn ang="0">
                  <a:pos x="T6" y="T7"/>
                </a:cxn>
                <a:cxn ang="0">
                  <a:pos x="T8" y="T9"/>
                </a:cxn>
                <a:cxn ang="0">
                  <a:pos x="T10" y="T11"/>
                </a:cxn>
              </a:cxnLst>
              <a:rect l="0" t="0" r="r" b="b"/>
              <a:pathLst>
                <a:path w="464" h="364">
                  <a:moveTo>
                    <a:pt x="464" y="0"/>
                  </a:moveTo>
                  <a:lnTo>
                    <a:pt x="12" y="364"/>
                  </a:lnTo>
                  <a:lnTo>
                    <a:pt x="0" y="364"/>
                  </a:lnTo>
                  <a:lnTo>
                    <a:pt x="357" y="364"/>
                  </a:lnTo>
                  <a:lnTo>
                    <a:pt x="346" y="364"/>
                  </a:lnTo>
                  <a:lnTo>
                    <a:pt x="464" y="0"/>
                  </a:lnTo>
                  <a:close/>
                </a:path>
              </a:pathLst>
            </a:custGeom>
            <a:solidFill>
              <a:srgbClr val="C8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248"/>
            <p:cNvSpPr>
              <a:spLocks/>
            </p:cNvSpPr>
            <p:nvPr/>
          </p:nvSpPr>
          <p:spPr bwMode="auto">
            <a:xfrm>
              <a:off x="6249988" y="6232525"/>
              <a:ext cx="736600" cy="577850"/>
            </a:xfrm>
            <a:custGeom>
              <a:avLst/>
              <a:gdLst>
                <a:gd name="T0" fmla="*/ 464 w 464"/>
                <a:gd name="T1" fmla="*/ 0 h 364"/>
                <a:gd name="T2" fmla="*/ 12 w 464"/>
                <a:gd name="T3" fmla="*/ 364 h 364"/>
                <a:gd name="T4" fmla="*/ 0 w 464"/>
                <a:gd name="T5" fmla="*/ 364 h 364"/>
                <a:gd name="T6" fmla="*/ 357 w 464"/>
                <a:gd name="T7" fmla="*/ 364 h 364"/>
                <a:gd name="T8" fmla="*/ 346 w 464"/>
                <a:gd name="T9" fmla="*/ 364 h 364"/>
                <a:gd name="T10" fmla="*/ 464 w 464"/>
                <a:gd name="T11" fmla="*/ 0 h 364"/>
              </a:gdLst>
              <a:ahLst/>
              <a:cxnLst>
                <a:cxn ang="0">
                  <a:pos x="T0" y="T1"/>
                </a:cxn>
                <a:cxn ang="0">
                  <a:pos x="T2" y="T3"/>
                </a:cxn>
                <a:cxn ang="0">
                  <a:pos x="T4" y="T5"/>
                </a:cxn>
                <a:cxn ang="0">
                  <a:pos x="T6" y="T7"/>
                </a:cxn>
                <a:cxn ang="0">
                  <a:pos x="T8" y="T9"/>
                </a:cxn>
                <a:cxn ang="0">
                  <a:pos x="T10" y="T11"/>
                </a:cxn>
              </a:cxnLst>
              <a:rect l="0" t="0" r="r" b="b"/>
              <a:pathLst>
                <a:path w="464" h="364">
                  <a:moveTo>
                    <a:pt x="464" y="0"/>
                  </a:moveTo>
                  <a:lnTo>
                    <a:pt x="12" y="364"/>
                  </a:lnTo>
                  <a:lnTo>
                    <a:pt x="0" y="364"/>
                  </a:lnTo>
                  <a:lnTo>
                    <a:pt x="357" y="364"/>
                  </a:lnTo>
                  <a:lnTo>
                    <a:pt x="346" y="364"/>
                  </a:lnTo>
                  <a:lnTo>
                    <a:pt x="46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249"/>
            <p:cNvSpPr>
              <a:spLocks/>
            </p:cNvSpPr>
            <p:nvPr/>
          </p:nvSpPr>
          <p:spPr bwMode="auto">
            <a:xfrm>
              <a:off x="2805113" y="1749425"/>
              <a:ext cx="439738" cy="555625"/>
            </a:xfrm>
            <a:custGeom>
              <a:avLst/>
              <a:gdLst>
                <a:gd name="T0" fmla="*/ 0 w 277"/>
                <a:gd name="T1" fmla="*/ 0 h 350"/>
                <a:gd name="T2" fmla="*/ 0 w 277"/>
                <a:gd name="T3" fmla="*/ 350 h 350"/>
                <a:gd name="T4" fmla="*/ 277 w 277"/>
                <a:gd name="T5" fmla="*/ 107 h 350"/>
                <a:gd name="T6" fmla="*/ 0 w 277"/>
                <a:gd name="T7" fmla="*/ 0 h 350"/>
              </a:gdLst>
              <a:ahLst/>
              <a:cxnLst>
                <a:cxn ang="0">
                  <a:pos x="T0" y="T1"/>
                </a:cxn>
                <a:cxn ang="0">
                  <a:pos x="T2" y="T3"/>
                </a:cxn>
                <a:cxn ang="0">
                  <a:pos x="T4" y="T5"/>
                </a:cxn>
                <a:cxn ang="0">
                  <a:pos x="T6" y="T7"/>
                </a:cxn>
              </a:cxnLst>
              <a:rect l="0" t="0" r="r" b="b"/>
              <a:pathLst>
                <a:path w="277" h="350">
                  <a:moveTo>
                    <a:pt x="0" y="0"/>
                  </a:moveTo>
                  <a:lnTo>
                    <a:pt x="0" y="350"/>
                  </a:lnTo>
                  <a:lnTo>
                    <a:pt x="277" y="107"/>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250"/>
            <p:cNvSpPr>
              <a:spLocks/>
            </p:cNvSpPr>
            <p:nvPr/>
          </p:nvSpPr>
          <p:spPr bwMode="auto">
            <a:xfrm>
              <a:off x="2805113" y="1749425"/>
              <a:ext cx="439738" cy="555625"/>
            </a:xfrm>
            <a:custGeom>
              <a:avLst/>
              <a:gdLst>
                <a:gd name="T0" fmla="*/ 0 w 277"/>
                <a:gd name="T1" fmla="*/ 0 h 350"/>
                <a:gd name="T2" fmla="*/ 0 w 277"/>
                <a:gd name="T3" fmla="*/ 350 h 350"/>
                <a:gd name="T4" fmla="*/ 277 w 277"/>
                <a:gd name="T5" fmla="*/ 107 h 350"/>
                <a:gd name="T6" fmla="*/ 0 w 277"/>
                <a:gd name="T7" fmla="*/ 0 h 350"/>
              </a:gdLst>
              <a:ahLst/>
              <a:cxnLst>
                <a:cxn ang="0">
                  <a:pos x="T0" y="T1"/>
                </a:cxn>
                <a:cxn ang="0">
                  <a:pos x="T2" y="T3"/>
                </a:cxn>
                <a:cxn ang="0">
                  <a:pos x="T4" y="T5"/>
                </a:cxn>
                <a:cxn ang="0">
                  <a:pos x="T6" y="T7"/>
                </a:cxn>
              </a:cxnLst>
              <a:rect l="0" t="0" r="r" b="b"/>
              <a:pathLst>
                <a:path w="277" h="350">
                  <a:moveTo>
                    <a:pt x="0" y="0"/>
                  </a:moveTo>
                  <a:lnTo>
                    <a:pt x="0" y="350"/>
                  </a:lnTo>
                  <a:lnTo>
                    <a:pt x="277" y="10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251"/>
            <p:cNvSpPr>
              <a:spLocks/>
            </p:cNvSpPr>
            <p:nvPr/>
          </p:nvSpPr>
          <p:spPr bwMode="auto">
            <a:xfrm>
              <a:off x="2805113" y="1936750"/>
              <a:ext cx="446088" cy="530225"/>
            </a:xfrm>
            <a:custGeom>
              <a:avLst/>
              <a:gdLst>
                <a:gd name="T0" fmla="*/ 281 w 281"/>
                <a:gd name="T1" fmla="*/ 0 h 334"/>
                <a:gd name="T2" fmla="*/ 0 w 281"/>
                <a:gd name="T3" fmla="*/ 251 h 334"/>
                <a:gd name="T4" fmla="*/ 0 w 281"/>
                <a:gd name="T5" fmla="*/ 334 h 334"/>
                <a:gd name="T6" fmla="*/ 189 w 281"/>
                <a:gd name="T7" fmla="*/ 303 h 334"/>
                <a:gd name="T8" fmla="*/ 281 w 281"/>
                <a:gd name="T9" fmla="*/ 0 h 334"/>
              </a:gdLst>
              <a:ahLst/>
              <a:cxnLst>
                <a:cxn ang="0">
                  <a:pos x="T0" y="T1"/>
                </a:cxn>
                <a:cxn ang="0">
                  <a:pos x="T2" y="T3"/>
                </a:cxn>
                <a:cxn ang="0">
                  <a:pos x="T4" y="T5"/>
                </a:cxn>
                <a:cxn ang="0">
                  <a:pos x="T6" y="T7"/>
                </a:cxn>
                <a:cxn ang="0">
                  <a:pos x="T8" y="T9"/>
                </a:cxn>
              </a:cxnLst>
              <a:rect l="0" t="0" r="r" b="b"/>
              <a:pathLst>
                <a:path w="281" h="334">
                  <a:moveTo>
                    <a:pt x="281" y="0"/>
                  </a:moveTo>
                  <a:lnTo>
                    <a:pt x="0" y="251"/>
                  </a:lnTo>
                  <a:lnTo>
                    <a:pt x="0" y="334"/>
                  </a:lnTo>
                  <a:lnTo>
                    <a:pt x="189" y="303"/>
                  </a:lnTo>
                  <a:lnTo>
                    <a:pt x="281"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252"/>
            <p:cNvSpPr>
              <a:spLocks/>
            </p:cNvSpPr>
            <p:nvPr/>
          </p:nvSpPr>
          <p:spPr bwMode="auto">
            <a:xfrm>
              <a:off x="2805113" y="1936750"/>
              <a:ext cx="446088" cy="530225"/>
            </a:xfrm>
            <a:custGeom>
              <a:avLst/>
              <a:gdLst>
                <a:gd name="T0" fmla="*/ 281 w 281"/>
                <a:gd name="T1" fmla="*/ 0 h 334"/>
                <a:gd name="T2" fmla="*/ 0 w 281"/>
                <a:gd name="T3" fmla="*/ 251 h 334"/>
                <a:gd name="T4" fmla="*/ 0 w 281"/>
                <a:gd name="T5" fmla="*/ 334 h 334"/>
                <a:gd name="T6" fmla="*/ 189 w 281"/>
                <a:gd name="T7" fmla="*/ 303 h 334"/>
                <a:gd name="T8" fmla="*/ 281 w 281"/>
                <a:gd name="T9" fmla="*/ 0 h 334"/>
              </a:gdLst>
              <a:ahLst/>
              <a:cxnLst>
                <a:cxn ang="0">
                  <a:pos x="T0" y="T1"/>
                </a:cxn>
                <a:cxn ang="0">
                  <a:pos x="T2" y="T3"/>
                </a:cxn>
                <a:cxn ang="0">
                  <a:pos x="T4" y="T5"/>
                </a:cxn>
                <a:cxn ang="0">
                  <a:pos x="T6" y="T7"/>
                </a:cxn>
                <a:cxn ang="0">
                  <a:pos x="T8" y="T9"/>
                </a:cxn>
              </a:cxnLst>
              <a:rect l="0" t="0" r="r" b="b"/>
              <a:pathLst>
                <a:path w="281" h="334">
                  <a:moveTo>
                    <a:pt x="281" y="0"/>
                  </a:moveTo>
                  <a:lnTo>
                    <a:pt x="0" y="251"/>
                  </a:lnTo>
                  <a:lnTo>
                    <a:pt x="0" y="334"/>
                  </a:lnTo>
                  <a:lnTo>
                    <a:pt x="189" y="303"/>
                  </a:lnTo>
                  <a:lnTo>
                    <a:pt x="2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253"/>
            <p:cNvSpPr>
              <a:spLocks/>
            </p:cNvSpPr>
            <p:nvPr/>
          </p:nvSpPr>
          <p:spPr bwMode="auto">
            <a:xfrm>
              <a:off x="4870451" y="5108575"/>
              <a:ext cx="398463" cy="522288"/>
            </a:xfrm>
            <a:custGeom>
              <a:avLst/>
              <a:gdLst>
                <a:gd name="T0" fmla="*/ 131 w 251"/>
                <a:gd name="T1" fmla="*/ 0 h 329"/>
                <a:gd name="T2" fmla="*/ 0 w 251"/>
                <a:gd name="T3" fmla="*/ 329 h 329"/>
                <a:gd name="T4" fmla="*/ 251 w 251"/>
                <a:gd name="T5" fmla="*/ 246 h 329"/>
                <a:gd name="T6" fmla="*/ 131 w 251"/>
                <a:gd name="T7" fmla="*/ 0 h 329"/>
              </a:gdLst>
              <a:ahLst/>
              <a:cxnLst>
                <a:cxn ang="0">
                  <a:pos x="T0" y="T1"/>
                </a:cxn>
                <a:cxn ang="0">
                  <a:pos x="T2" y="T3"/>
                </a:cxn>
                <a:cxn ang="0">
                  <a:pos x="T4" y="T5"/>
                </a:cxn>
                <a:cxn ang="0">
                  <a:pos x="T6" y="T7"/>
                </a:cxn>
              </a:cxnLst>
              <a:rect l="0" t="0" r="r" b="b"/>
              <a:pathLst>
                <a:path w="251" h="329">
                  <a:moveTo>
                    <a:pt x="131" y="0"/>
                  </a:moveTo>
                  <a:lnTo>
                    <a:pt x="0" y="329"/>
                  </a:lnTo>
                  <a:lnTo>
                    <a:pt x="251" y="246"/>
                  </a:lnTo>
                  <a:lnTo>
                    <a:pt x="131" y="0"/>
                  </a:lnTo>
                  <a:close/>
                </a:path>
              </a:pathLst>
            </a:custGeom>
            <a:solidFill>
              <a:srgbClr val="D8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254"/>
            <p:cNvSpPr>
              <a:spLocks/>
            </p:cNvSpPr>
            <p:nvPr/>
          </p:nvSpPr>
          <p:spPr bwMode="auto">
            <a:xfrm>
              <a:off x="4870451" y="5108575"/>
              <a:ext cx="398463" cy="522288"/>
            </a:xfrm>
            <a:custGeom>
              <a:avLst/>
              <a:gdLst>
                <a:gd name="T0" fmla="*/ 131 w 251"/>
                <a:gd name="T1" fmla="*/ 0 h 329"/>
                <a:gd name="T2" fmla="*/ 0 w 251"/>
                <a:gd name="T3" fmla="*/ 329 h 329"/>
                <a:gd name="T4" fmla="*/ 251 w 251"/>
                <a:gd name="T5" fmla="*/ 246 h 329"/>
                <a:gd name="T6" fmla="*/ 131 w 251"/>
                <a:gd name="T7" fmla="*/ 0 h 329"/>
              </a:gdLst>
              <a:ahLst/>
              <a:cxnLst>
                <a:cxn ang="0">
                  <a:pos x="T0" y="T1"/>
                </a:cxn>
                <a:cxn ang="0">
                  <a:pos x="T2" y="T3"/>
                </a:cxn>
                <a:cxn ang="0">
                  <a:pos x="T4" y="T5"/>
                </a:cxn>
                <a:cxn ang="0">
                  <a:pos x="T6" y="T7"/>
                </a:cxn>
              </a:cxnLst>
              <a:rect l="0" t="0" r="r" b="b"/>
              <a:pathLst>
                <a:path w="251" h="329">
                  <a:moveTo>
                    <a:pt x="131" y="0"/>
                  </a:moveTo>
                  <a:lnTo>
                    <a:pt x="0" y="329"/>
                  </a:lnTo>
                  <a:lnTo>
                    <a:pt x="251" y="246"/>
                  </a:lnTo>
                  <a:lnTo>
                    <a:pt x="1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255"/>
            <p:cNvSpPr>
              <a:spLocks/>
            </p:cNvSpPr>
            <p:nvPr/>
          </p:nvSpPr>
          <p:spPr bwMode="auto">
            <a:xfrm>
              <a:off x="4641851" y="5097463"/>
              <a:ext cx="417513" cy="522288"/>
            </a:xfrm>
            <a:custGeom>
              <a:avLst/>
              <a:gdLst>
                <a:gd name="T0" fmla="*/ 263 w 263"/>
                <a:gd name="T1" fmla="*/ 0 h 329"/>
                <a:gd name="T2" fmla="*/ 0 w 263"/>
                <a:gd name="T3" fmla="*/ 31 h 329"/>
                <a:gd name="T4" fmla="*/ 135 w 263"/>
                <a:gd name="T5" fmla="*/ 329 h 329"/>
                <a:gd name="T6" fmla="*/ 263 w 263"/>
                <a:gd name="T7" fmla="*/ 0 h 329"/>
              </a:gdLst>
              <a:ahLst/>
              <a:cxnLst>
                <a:cxn ang="0">
                  <a:pos x="T0" y="T1"/>
                </a:cxn>
                <a:cxn ang="0">
                  <a:pos x="T2" y="T3"/>
                </a:cxn>
                <a:cxn ang="0">
                  <a:pos x="T4" y="T5"/>
                </a:cxn>
                <a:cxn ang="0">
                  <a:pos x="T6" y="T7"/>
                </a:cxn>
              </a:cxnLst>
              <a:rect l="0" t="0" r="r" b="b"/>
              <a:pathLst>
                <a:path w="263" h="329">
                  <a:moveTo>
                    <a:pt x="263" y="0"/>
                  </a:moveTo>
                  <a:lnTo>
                    <a:pt x="0" y="31"/>
                  </a:lnTo>
                  <a:lnTo>
                    <a:pt x="135" y="329"/>
                  </a:lnTo>
                  <a:lnTo>
                    <a:pt x="263" y="0"/>
                  </a:lnTo>
                  <a:close/>
                </a:path>
              </a:pathLst>
            </a:custGeom>
            <a:solidFill>
              <a:srgbClr val="C6C7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256"/>
            <p:cNvSpPr>
              <a:spLocks/>
            </p:cNvSpPr>
            <p:nvPr/>
          </p:nvSpPr>
          <p:spPr bwMode="auto">
            <a:xfrm>
              <a:off x="4641851" y="5097463"/>
              <a:ext cx="417513" cy="522288"/>
            </a:xfrm>
            <a:custGeom>
              <a:avLst/>
              <a:gdLst>
                <a:gd name="T0" fmla="*/ 263 w 263"/>
                <a:gd name="T1" fmla="*/ 0 h 329"/>
                <a:gd name="T2" fmla="*/ 0 w 263"/>
                <a:gd name="T3" fmla="*/ 31 h 329"/>
                <a:gd name="T4" fmla="*/ 135 w 263"/>
                <a:gd name="T5" fmla="*/ 329 h 329"/>
                <a:gd name="T6" fmla="*/ 263 w 263"/>
                <a:gd name="T7" fmla="*/ 0 h 329"/>
              </a:gdLst>
              <a:ahLst/>
              <a:cxnLst>
                <a:cxn ang="0">
                  <a:pos x="T0" y="T1"/>
                </a:cxn>
                <a:cxn ang="0">
                  <a:pos x="T2" y="T3"/>
                </a:cxn>
                <a:cxn ang="0">
                  <a:pos x="T4" y="T5"/>
                </a:cxn>
                <a:cxn ang="0">
                  <a:pos x="T6" y="T7"/>
                </a:cxn>
              </a:cxnLst>
              <a:rect l="0" t="0" r="r" b="b"/>
              <a:pathLst>
                <a:path w="263" h="329">
                  <a:moveTo>
                    <a:pt x="263" y="0"/>
                  </a:moveTo>
                  <a:lnTo>
                    <a:pt x="0" y="31"/>
                  </a:lnTo>
                  <a:lnTo>
                    <a:pt x="135" y="329"/>
                  </a:lnTo>
                  <a:lnTo>
                    <a:pt x="2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257"/>
            <p:cNvSpPr>
              <a:spLocks/>
            </p:cNvSpPr>
            <p:nvPr/>
          </p:nvSpPr>
          <p:spPr bwMode="auto">
            <a:xfrm>
              <a:off x="2805113" y="4699000"/>
              <a:ext cx="60325" cy="74613"/>
            </a:xfrm>
            <a:custGeom>
              <a:avLst/>
              <a:gdLst>
                <a:gd name="T0" fmla="*/ 38 w 38"/>
                <a:gd name="T1" fmla="*/ 0 h 47"/>
                <a:gd name="T2" fmla="*/ 0 w 38"/>
                <a:gd name="T3" fmla="*/ 9 h 47"/>
                <a:gd name="T4" fmla="*/ 0 w 38"/>
                <a:gd name="T5" fmla="*/ 47 h 47"/>
                <a:gd name="T6" fmla="*/ 38 w 38"/>
                <a:gd name="T7" fmla="*/ 0 h 47"/>
              </a:gdLst>
              <a:ahLst/>
              <a:cxnLst>
                <a:cxn ang="0">
                  <a:pos x="T0" y="T1"/>
                </a:cxn>
                <a:cxn ang="0">
                  <a:pos x="T2" y="T3"/>
                </a:cxn>
                <a:cxn ang="0">
                  <a:pos x="T4" y="T5"/>
                </a:cxn>
                <a:cxn ang="0">
                  <a:pos x="T6" y="T7"/>
                </a:cxn>
              </a:cxnLst>
              <a:rect l="0" t="0" r="r" b="b"/>
              <a:pathLst>
                <a:path w="38" h="47">
                  <a:moveTo>
                    <a:pt x="38" y="0"/>
                  </a:moveTo>
                  <a:lnTo>
                    <a:pt x="0" y="9"/>
                  </a:lnTo>
                  <a:lnTo>
                    <a:pt x="0" y="47"/>
                  </a:lnTo>
                  <a:lnTo>
                    <a:pt x="38" y="0"/>
                  </a:lnTo>
                  <a:close/>
                </a:path>
              </a:pathLst>
            </a:cu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258"/>
            <p:cNvSpPr>
              <a:spLocks/>
            </p:cNvSpPr>
            <p:nvPr/>
          </p:nvSpPr>
          <p:spPr bwMode="auto">
            <a:xfrm>
              <a:off x="2805113" y="4699000"/>
              <a:ext cx="60325" cy="74613"/>
            </a:xfrm>
            <a:custGeom>
              <a:avLst/>
              <a:gdLst>
                <a:gd name="T0" fmla="*/ 38 w 38"/>
                <a:gd name="T1" fmla="*/ 0 h 47"/>
                <a:gd name="T2" fmla="*/ 0 w 38"/>
                <a:gd name="T3" fmla="*/ 9 h 47"/>
                <a:gd name="T4" fmla="*/ 0 w 38"/>
                <a:gd name="T5" fmla="*/ 47 h 47"/>
                <a:gd name="T6" fmla="*/ 38 w 38"/>
                <a:gd name="T7" fmla="*/ 0 h 47"/>
              </a:gdLst>
              <a:ahLst/>
              <a:cxnLst>
                <a:cxn ang="0">
                  <a:pos x="T0" y="T1"/>
                </a:cxn>
                <a:cxn ang="0">
                  <a:pos x="T2" y="T3"/>
                </a:cxn>
                <a:cxn ang="0">
                  <a:pos x="T4" y="T5"/>
                </a:cxn>
                <a:cxn ang="0">
                  <a:pos x="T6" y="T7"/>
                </a:cxn>
              </a:cxnLst>
              <a:rect l="0" t="0" r="r" b="b"/>
              <a:pathLst>
                <a:path w="38" h="47">
                  <a:moveTo>
                    <a:pt x="38" y="0"/>
                  </a:moveTo>
                  <a:lnTo>
                    <a:pt x="0" y="9"/>
                  </a:lnTo>
                  <a:lnTo>
                    <a:pt x="0" y="47"/>
                  </a:lnTo>
                  <a:lnTo>
                    <a:pt x="3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259"/>
            <p:cNvSpPr>
              <a:spLocks/>
            </p:cNvSpPr>
            <p:nvPr/>
          </p:nvSpPr>
          <p:spPr bwMode="auto">
            <a:xfrm>
              <a:off x="5156201" y="5532438"/>
              <a:ext cx="587375" cy="827088"/>
            </a:xfrm>
            <a:custGeom>
              <a:avLst/>
              <a:gdLst>
                <a:gd name="T0" fmla="*/ 86 w 370"/>
                <a:gd name="T1" fmla="*/ 0 h 521"/>
                <a:gd name="T2" fmla="*/ 0 w 370"/>
                <a:gd name="T3" fmla="*/ 521 h 521"/>
                <a:gd name="T4" fmla="*/ 370 w 370"/>
                <a:gd name="T5" fmla="*/ 33 h 521"/>
                <a:gd name="T6" fmla="*/ 86 w 370"/>
                <a:gd name="T7" fmla="*/ 0 h 521"/>
              </a:gdLst>
              <a:ahLst/>
              <a:cxnLst>
                <a:cxn ang="0">
                  <a:pos x="T0" y="T1"/>
                </a:cxn>
                <a:cxn ang="0">
                  <a:pos x="T2" y="T3"/>
                </a:cxn>
                <a:cxn ang="0">
                  <a:pos x="T4" y="T5"/>
                </a:cxn>
                <a:cxn ang="0">
                  <a:pos x="T6" y="T7"/>
                </a:cxn>
              </a:cxnLst>
              <a:rect l="0" t="0" r="r" b="b"/>
              <a:pathLst>
                <a:path w="370" h="521">
                  <a:moveTo>
                    <a:pt x="86" y="0"/>
                  </a:moveTo>
                  <a:lnTo>
                    <a:pt x="0" y="521"/>
                  </a:lnTo>
                  <a:lnTo>
                    <a:pt x="370" y="33"/>
                  </a:lnTo>
                  <a:lnTo>
                    <a:pt x="86"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260"/>
            <p:cNvSpPr>
              <a:spLocks/>
            </p:cNvSpPr>
            <p:nvPr/>
          </p:nvSpPr>
          <p:spPr bwMode="auto">
            <a:xfrm>
              <a:off x="5156201" y="5532438"/>
              <a:ext cx="587375" cy="827088"/>
            </a:xfrm>
            <a:custGeom>
              <a:avLst/>
              <a:gdLst>
                <a:gd name="T0" fmla="*/ 86 w 370"/>
                <a:gd name="T1" fmla="*/ 0 h 521"/>
                <a:gd name="T2" fmla="*/ 0 w 370"/>
                <a:gd name="T3" fmla="*/ 521 h 521"/>
                <a:gd name="T4" fmla="*/ 370 w 370"/>
                <a:gd name="T5" fmla="*/ 33 h 521"/>
                <a:gd name="T6" fmla="*/ 86 w 370"/>
                <a:gd name="T7" fmla="*/ 0 h 521"/>
              </a:gdLst>
              <a:ahLst/>
              <a:cxnLst>
                <a:cxn ang="0">
                  <a:pos x="T0" y="T1"/>
                </a:cxn>
                <a:cxn ang="0">
                  <a:pos x="T2" y="T3"/>
                </a:cxn>
                <a:cxn ang="0">
                  <a:pos x="T4" y="T5"/>
                </a:cxn>
                <a:cxn ang="0">
                  <a:pos x="T6" y="T7"/>
                </a:cxn>
              </a:cxnLst>
              <a:rect l="0" t="0" r="r" b="b"/>
              <a:pathLst>
                <a:path w="370" h="521">
                  <a:moveTo>
                    <a:pt x="86" y="0"/>
                  </a:moveTo>
                  <a:lnTo>
                    <a:pt x="0" y="521"/>
                  </a:lnTo>
                  <a:lnTo>
                    <a:pt x="370" y="33"/>
                  </a:lnTo>
                  <a:lnTo>
                    <a:pt x="8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261"/>
            <p:cNvSpPr>
              <a:spLocks/>
            </p:cNvSpPr>
            <p:nvPr/>
          </p:nvSpPr>
          <p:spPr bwMode="auto">
            <a:xfrm>
              <a:off x="7388226" y="47625"/>
              <a:ext cx="195263" cy="349250"/>
            </a:xfrm>
            <a:custGeom>
              <a:avLst/>
              <a:gdLst>
                <a:gd name="T0" fmla="*/ 123 w 123"/>
                <a:gd name="T1" fmla="*/ 0 h 220"/>
                <a:gd name="T2" fmla="*/ 0 w 123"/>
                <a:gd name="T3" fmla="*/ 0 h 220"/>
                <a:gd name="T4" fmla="*/ 123 w 123"/>
                <a:gd name="T5" fmla="*/ 220 h 220"/>
                <a:gd name="T6" fmla="*/ 123 w 123"/>
                <a:gd name="T7" fmla="*/ 0 h 220"/>
              </a:gdLst>
              <a:ahLst/>
              <a:cxnLst>
                <a:cxn ang="0">
                  <a:pos x="T0" y="T1"/>
                </a:cxn>
                <a:cxn ang="0">
                  <a:pos x="T2" y="T3"/>
                </a:cxn>
                <a:cxn ang="0">
                  <a:pos x="T4" y="T5"/>
                </a:cxn>
                <a:cxn ang="0">
                  <a:pos x="T6" y="T7"/>
                </a:cxn>
              </a:cxnLst>
              <a:rect l="0" t="0" r="r" b="b"/>
              <a:pathLst>
                <a:path w="123" h="220">
                  <a:moveTo>
                    <a:pt x="123" y="0"/>
                  </a:moveTo>
                  <a:lnTo>
                    <a:pt x="0" y="0"/>
                  </a:lnTo>
                  <a:lnTo>
                    <a:pt x="123" y="220"/>
                  </a:lnTo>
                  <a:lnTo>
                    <a:pt x="123" y="0"/>
                  </a:lnTo>
                  <a:close/>
                </a:path>
              </a:pathLst>
            </a:custGeom>
            <a:solidFill>
              <a:srgbClr val="E4E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262"/>
            <p:cNvSpPr>
              <a:spLocks/>
            </p:cNvSpPr>
            <p:nvPr/>
          </p:nvSpPr>
          <p:spPr bwMode="auto">
            <a:xfrm>
              <a:off x="7388226" y="47625"/>
              <a:ext cx="195263" cy="349250"/>
            </a:xfrm>
            <a:custGeom>
              <a:avLst/>
              <a:gdLst>
                <a:gd name="T0" fmla="*/ 123 w 123"/>
                <a:gd name="T1" fmla="*/ 0 h 220"/>
                <a:gd name="T2" fmla="*/ 0 w 123"/>
                <a:gd name="T3" fmla="*/ 0 h 220"/>
                <a:gd name="T4" fmla="*/ 123 w 123"/>
                <a:gd name="T5" fmla="*/ 220 h 220"/>
                <a:gd name="T6" fmla="*/ 123 w 123"/>
                <a:gd name="T7" fmla="*/ 0 h 220"/>
              </a:gdLst>
              <a:ahLst/>
              <a:cxnLst>
                <a:cxn ang="0">
                  <a:pos x="T0" y="T1"/>
                </a:cxn>
                <a:cxn ang="0">
                  <a:pos x="T2" y="T3"/>
                </a:cxn>
                <a:cxn ang="0">
                  <a:pos x="T4" y="T5"/>
                </a:cxn>
                <a:cxn ang="0">
                  <a:pos x="T6" y="T7"/>
                </a:cxn>
              </a:cxnLst>
              <a:rect l="0" t="0" r="r" b="b"/>
              <a:pathLst>
                <a:path w="123" h="220">
                  <a:moveTo>
                    <a:pt x="123" y="0"/>
                  </a:moveTo>
                  <a:lnTo>
                    <a:pt x="0" y="0"/>
                  </a:lnTo>
                  <a:lnTo>
                    <a:pt x="123" y="220"/>
                  </a:lnTo>
                  <a:lnTo>
                    <a:pt x="12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263"/>
            <p:cNvSpPr>
              <a:spLocks/>
            </p:cNvSpPr>
            <p:nvPr/>
          </p:nvSpPr>
          <p:spPr bwMode="auto">
            <a:xfrm>
              <a:off x="3495676" y="6024563"/>
              <a:ext cx="590550" cy="650875"/>
            </a:xfrm>
            <a:custGeom>
              <a:avLst/>
              <a:gdLst>
                <a:gd name="T0" fmla="*/ 93 w 372"/>
                <a:gd name="T1" fmla="*/ 0 h 410"/>
                <a:gd name="T2" fmla="*/ 0 w 372"/>
                <a:gd name="T3" fmla="*/ 410 h 410"/>
                <a:gd name="T4" fmla="*/ 372 w 372"/>
                <a:gd name="T5" fmla="*/ 396 h 410"/>
                <a:gd name="T6" fmla="*/ 93 w 372"/>
                <a:gd name="T7" fmla="*/ 0 h 410"/>
              </a:gdLst>
              <a:ahLst/>
              <a:cxnLst>
                <a:cxn ang="0">
                  <a:pos x="T0" y="T1"/>
                </a:cxn>
                <a:cxn ang="0">
                  <a:pos x="T2" y="T3"/>
                </a:cxn>
                <a:cxn ang="0">
                  <a:pos x="T4" y="T5"/>
                </a:cxn>
                <a:cxn ang="0">
                  <a:pos x="T6" y="T7"/>
                </a:cxn>
              </a:cxnLst>
              <a:rect l="0" t="0" r="r" b="b"/>
              <a:pathLst>
                <a:path w="372" h="410">
                  <a:moveTo>
                    <a:pt x="93" y="0"/>
                  </a:moveTo>
                  <a:lnTo>
                    <a:pt x="0" y="410"/>
                  </a:lnTo>
                  <a:lnTo>
                    <a:pt x="372" y="396"/>
                  </a:lnTo>
                  <a:lnTo>
                    <a:pt x="93"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264"/>
            <p:cNvSpPr>
              <a:spLocks/>
            </p:cNvSpPr>
            <p:nvPr/>
          </p:nvSpPr>
          <p:spPr bwMode="auto">
            <a:xfrm>
              <a:off x="3495676" y="6024563"/>
              <a:ext cx="590550" cy="650875"/>
            </a:xfrm>
            <a:custGeom>
              <a:avLst/>
              <a:gdLst>
                <a:gd name="T0" fmla="*/ 93 w 372"/>
                <a:gd name="T1" fmla="*/ 0 h 410"/>
                <a:gd name="T2" fmla="*/ 0 w 372"/>
                <a:gd name="T3" fmla="*/ 410 h 410"/>
                <a:gd name="T4" fmla="*/ 372 w 372"/>
                <a:gd name="T5" fmla="*/ 396 h 410"/>
                <a:gd name="T6" fmla="*/ 93 w 372"/>
                <a:gd name="T7" fmla="*/ 0 h 410"/>
              </a:gdLst>
              <a:ahLst/>
              <a:cxnLst>
                <a:cxn ang="0">
                  <a:pos x="T0" y="T1"/>
                </a:cxn>
                <a:cxn ang="0">
                  <a:pos x="T2" y="T3"/>
                </a:cxn>
                <a:cxn ang="0">
                  <a:pos x="T4" y="T5"/>
                </a:cxn>
                <a:cxn ang="0">
                  <a:pos x="T6" y="T7"/>
                </a:cxn>
              </a:cxnLst>
              <a:rect l="0" t="0" r="r" b="b"/>
              <a:pathLst>
                <a:path w="372" h="410">
                  <a:moveTo>
                    <a:pt x="93" y="0"/>
                  </a:moveTo>
                  <a:lnTo>
                    <a:pt x="0" y="410"/>
                  </a:lnTo>
                  <a:lnTo>
                    <a:pt x="372" y="396"/>
                  </a:lnTo>
                  <a:lnTo>
                    <a:pt x="9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265"/>
            <p:cNvSpPr>
              <a:spLocks/>
            </p:cNvSpPr>
            <p:nvPr/>
          </p:nvSpPr>
          <p:spPr bwMode="auto">
            <a:xfrm>
              <a:off x="3500438" y="6683375"/>
              <a:ext cx="585788" cy="127000"/>
            </a:xfrm>
            <a:custGeom>
              <a:avLst/>
              <a:gdLst>
                <a:gd name="T0" fmla="*/ 369 w 369"/>
                <a:gd name="T1" fmla="*/ 0 h 80"/>
                <a:gd name="T2" fmla="*/ 0 w 369"/>
                <a:gd name="T3" fmla="*/ 14 h 80"/>
                <a:gd name="T4" fmla="*/ 47 w 369"/>
                <a:gd name="T5" fmla="*/ 80 h 80"/>
                <a:gd name="T6" fmla="*/ 35 w 369"/>
                <a:gd name="T7" fmla="*/ 80 h 80"/>
                <a:gd name="T8" fmla="*/ 305 w 369"/>
                <a:gd name="T9" fmla="*/ 80 h 80"/>
                <a:gd name="T10" fmla="*/ 295 w 369"/>
                <a:gd name="T11" fmla="*/ 80 h 80"/>
                <a:gd name="T12" fmla="*/ 369 w 369"/>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69" h="80">
                  <a:moveTo>
                    <a:pt x="369" y="0"/>
                  </a:moveTo>
                  <a:lnTo>
                    <a:pt x="0" y="14"/>
                  </a:lnTo>
                  <a:lnTo>
                    <a:pt x="47" y="80"/>
                  </a:lnTo>
                  <a:lnTo>
                    <a:pt x="35" y="80"/>
                  </a:lnTo>
                  <a:lnTo>
                    <a:pt x="305" y="80"/>
                  </a:lnTo>
                  <a:lnTo>
                    <a:pt x="295" y="80"/>
                  </a:lnTo>
                  <a:lnTo>
                    <a:pt x="369" y="0"/>
                  </a:lnTo>
                  <a:close/>
                </a:path>
              </a:pathLst>
            </a:custGeom>
            <a:solidFill>
              <a:srgbClr val="EAE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266"/>
            <p:cNvSpPr>
              <a:spLocks/>
            </p:cNvSpPr>
            <p:nvPr/>
          </p:nvSpPr>
          <p:spPr bwMode="auto">
            <a:xfrm>
              <a:off x="3500438" y="6683375"/>
              <a:ext cx="585788" cy="127000"/>
            </a:xfrm>
            <a:custGeom>
              <a:avLst/>
              <a:gdLst>
                <a:gd name="T0" fmla="*/ 369 w 369"/>
                <a:gd name="T1" fmla="*/ 0 h 80"/>
                <a:gd name="T2" fmla="*/ 0 w 369"/>
                <a:gd name="T3" fmla="*/ 14 h 80"/>
                <a:gd name="T4" fmla="*/ 47 w 369"/>
                <a:gd name="T5" fmla="*/ 80 h 80"/>
                <a:gd name="T6" fmla="*/ 35 w 369"/>
                <a:gd name="T7" fmla="*/ 80 h 80"/>
                <a:gd name="T8" fmla="*/ 305 w 369"/>
                <a:gd name="T9" fmla="*/ 80 h 80"/>
                <a:gd name="T10" fmla="*/ 295 w 369"/>
                <a:gd name="T11" fmla="*/ 80 h 80"/>
                <a:gd name="T12" fmla="*/ 369 w 369"/>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369" h="80">
                  <a:moveTo>
                    <a:pt x="369" y="0"/>
                  </a:moveTo>
                  <a:lnTo>
                    <a:pt x="0" y="14"/>
                  </a:lnTo>
                  <a:lnTo>
                    <a:pt x="47" y="80"/>
                  </a:lnTo>
                  <a:lnTo>
                    <a:pt x="35" y="80"/>
                  </a:lnTo>
                  <a:lnTo>
                    <a:pt x="305" y="80"/>
                  </a:lnTo>
                  <a:lnTo>
                    <a:pt x="295" y="80"/>
                  </a:lnTo>
                  <a:lnTo>
                    <a:pt x="3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267"/>
            <p:cNvSpPr>
              <a:spLocks/>
            </p:cNvSpPr>
            <p:nvPr/>
          </p:nvSpPr>
          <p:spPr bwMode="auto">
            <a:xfrm>
              <a:off x="6651626" y="2120900"/>
              <a:ext cx="376238" cy="546100"/>
            </a:xfrm>
            <a:custGeom>
              <a:avLst/>
              <a:gdLst>
                <a:gd name="T0" fmla="*/ 237 w 237"/>
                <a:gd name="T1" fmla="*/ 0 h 344"/>
                <a:gd name="T2" fmla="*/ 0 w 237"/>
                <a:gd name="T3" fmla="*/ 161 h 344"/>
                <a:gd name="T4" fmla="*/ 187 w 237"/>
                <a:gd name="T5" fmla="*/ 344 h 344"/>
                <a:gd name="T6" fmla="*/ 237 w 237"/>
                <a:gd name="T7" fmla="*/ 0 h 344"/>
              </a:gdLst>
              <a:ahLst/>
              <a:cxnLst>
                <a:cxn ang="0">
                  <a:pos x="T0" y="T1"/>
                </a:cxn>
                <a:cxn ang="0">
                  <a:pos x="T2" y="T3"/>
                </a:cxn>
                <a:cxn ang="0">
                  <a:pos x="T4" y="T5"/>
                </a:cxn>
                <a:cxn ang="0">
                  <a:pos x="T6" y="T7"/>
                </a:cxn>
              </a:cxnLst>
              <a:rect l="0" t="0" r="r" b="b"/>
              <a:pathLst>
                <a:path w="237" h="344">
                  <a:moveTo>
                    <a:pt x="237" y="0"/>
                  </a:moveTo>
                  <a:lnTo>
                    <a:pt x="0" y="161"/>
                  </a:lnTo>
                  <a:lnTo>
                    <a:pt x="187" y="344"/>
                  </a:lnTo>
                  <a:lnTo>
                    <a:pt x="237" y="0"/>
                  </a:lnTo>
                  <a:close/>
                </a:path>
              </a:pathLst>
            </a:custGeom>
            <a:solidFill>
              <a:srgbClr val="E4E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268"/>
            <p:cNvSpPr>
              <a:spLocks/>
            </p:cNvSpPr>
            <p:nvPr/>
          </p:nvSpPr>
          <p:spPr bwMode="auto">
            <a:xfrm>
              <a:off x="6651626" y="2120900"/>
              <a:ext cx="376238" cy="546100"/>
            </a:xfrm>
            <a:custGeom>
              <a:avLst/>
              <a:gdLst>
                <a:gd name="T0" fmla="*/ 237 w 237"/>
                <a:gd name="T1" fmla="*/ 0 h 344"/>
                <a:gd name="T2" fmla="*/ 0 w 237"/>
                <a:gd name="T3" fmla="*/ 161 h 344"/>
                <a:gd name="T4" fmla="*/ 187 w 237"/>
                <a:gd name="T5" fmla="*/ 344 h 344"/>
                <a:gd name="T6" fmla="*/ 237 w 237"/>
                <a:gd name="T7" fmla="*/ 0 h 344"/>
              </a:gdLst>
              <a:ahLst/>
              <a:cxnLst>
                <a:cxn ang="0">
                  <a:pos x="T0" y="T1"/>
                </a:cxn>
                <a:cxn ang="0">
                  <a:pos x="T2" y="T3"/>
                </a:cxn>
                <a:cxn ang="0">
                  <a:pos x="T4" y="T5"/>
                </a:cxn>
                <a:cxn ang="0">
                  <a:pos x="T6" y="T7"/>
                </a:cxn>
              </a:cxnLst>
              <a:rect l="0" t="0" r="r" b="b"/>
              <a:pathLst>
                <a:path w="237" h="344">
                  <a:moveTo>
                    <a:pt x="237" y="0"/>
                  </a:moveTo>
                  <a:lnTo>
                    <a:pt x="0" y="161"/>
                  </a:lnTo>
                  <a:lnTo>
                    <a:pt x="187" y="344"/>
                  </a:lnTo>
                  <a:lnTo>
                    <a:pt x="2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269"/>
            <p:cNvSpPr>
              <a:spLocks/>
            </p:cNvSpPr>
            <p:nvPr/>
          </p:nvSpPr>
          <p:spPr bwMode="auto">
            <a:xfrm>
              <a:off x="6975476" y="2128838"/>
              <a:ext cx="525463" cy="620713"/>
            </a:xfrm>
            <a:custGeom>
              <a:avLst/>
              <a:gdLst>
                <a:gd name="T0" fmla="*/ 47 w 331"/>
                <a:gd name="T1" fmla="*/ 0 h 391"/>
                <a:gd name="T2" fmla="*/ 0 w 331"/>
                <a:gd name="T3" fmla="*/ 346 h 391"/>
                <a:gd name="T4" fmla="*/ 331 w 331"/>
                <a:gd name="T5" fmla="*/ 391 h 391"/>
                <a:gd name="T6" fmla="*/ 47 w 331"/>
                <a:gd name="T7" fmla="*/ 0 h 391"/>
              </a:gdLst>
              <a:ahLst/>
              <a:cxnLst>
                <a:cxn ang="0">
                  <a:pos x="T0" y="T1"/>
                </a:cxn>
                <a:cxn ang="0">
                  <a:pos x="T2" y="T3"/>
                </a:cxn>
                <a:cxn ang="0">
                  <a:pos x="T4" y="T5"/>
                </a:cxn>
                <a:cxn ang="0">
                  <a:pos x="T6" y="T7"/>
                </a:cxn>
              </a:cxnLst>
              <a:rect l="0" t="0" r="r" b="b"/>
              <a:pathLst>
                <a:path w="331" h="391">
                  <a:moveTo>
                    <a:pt x="47" y="0"/>
                  </a:moveTo>
                  <a:lnTo>
                    <a:pt x="0" y="346"/>
                  </a:lnTo>
                  <a:lnTo>
                    <a:pt x="331" y="391"/>
                  </a:lnTo>
                  <a:lnTo>
                    <a:pt x="47" y="0"/>
                  </a:lnTo>
                  <a:close/>
                </a:path>
              </a:pathLst>
            </a:cu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270"/>
            <p:cNvSpPr>
              <a:spLocks/>
            </p:cNvSpPr>
            <p:nvPr/>
          </p:nvSpPr>
          <p:spPr bwMode="auto">
            <a:xfrm>
              <a:off x="6975476" y="2128838"/>
              <a:ext cx="525463" cy="620713"/>
            </a:xfrm>
            <a:custGeom>
              <a:avLst/>
              <a:gdLst>
                <a:gd name="T0" fmla="*/ 47 w 331"/>
                <a:gd name="T1" fmla="*/ 0 h 391"/>
                <a:gd name="T2" fmla="*/ 0 w 331"/>
                <a:gd name="T3" fmla="*/ 346 h 391"/>
                <a:gd name="T4" fmla="*/ 331 w 331"/>
                <a:gd name="T5" fmla="*/ 391 h 391"/>
                <a:gd name="T6" fmla="*/ 47 w 331"/>
                <a:gd name="T7" fmla="*/ 0 h 391"/>
              </a:gdLst>
              <a:ahLst/>
              <a:cxnLst>
                <a:cxn ang="0">
                  <a:pos x="T0" y="T1"/>
                </a:cxn>
                <a:cxn ang="0">
                  <a:pos x="T2" y="T3"/>
                </a:cxn>
                <a:cxn ang="0">
                  <a:pos x="T4" y="T5"/>
                </a:cxn>
                <a:cxn ang="0">
                  <a:pos x="T6" y="T7"/>
                </a:cxn>
              </a:cxnLst>
              <a:rect l="0" t="0" r="r" b="b"/>
              <a:pathLst>
                <a:path w="331" h="391">
                  <a:moveTo>
                    <a:pt x="47" y="0"/>
                  </a:moveTo>
                  <a:lnTo>
                    <a:pt x="0" y="346"/>
                  </a:lnTo>
                  <a:lnTo>
                    <a:pt x="331" y="391"/>
                  </a:lnTo>
                  <a:lnTo>
                    <a:pt x="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271"/>
            <p:cNvSpPr>
              <a:spLocks/>
            </p:cNvSpPr>
            <p:nvPr/>
          </p:nvSpPr>
          <p:spPr bwMode="auto">
            <a:xfrm>
              <a:off x="6483351" y="2395538"/>
              <a:ext cx="450850" cy="357188"/>
            </a:xfrm>
            <a:custGeom>
              <a:avLst/>
              <a:gdLst>
                <a:gd name="T0" fmla="*/ 97 w 284"/>
                <a:gd name="T1" fmla="*/ 0 h 225"/>
                <a:gd name="T2" fmla="*/ 0 w 284"/>
                <a:gd name="T3" fmla="*/ 225 h 225"/>
                <a:gd name="T4" fmla="*/ 284 w 284"/>
                <a:gd name="T5" fmla="*/ 182 h 225"/>
                <a:gd name="T6" fmla="*/ 97 w 284"/>
                <a:gd name="T7" fmla="*/ 0 h 225"/>
              </a:gdLst>
              <a:ahLst/>
              <a:cxnLst>
                <a:cxn ang="0">
                  <a:pos x="T0" y="T1"/>
                </a:cxn>
                <a:cxn ang="0">
                  <a:pos x="T2" y="T3"/>
                </a:cxn>
                <a:cxn ang="0">
                  <a:pos x="T4" y="T5"/>
                </a:cxn>
                <a:cxn ang="0">
                  <a:pos x="T6" y="T7"/>
                </a:cxn>
              </a:cxnLst>
              <a:rect l="0" t="0" r="r" b="b"/>
              <a:pathLst>
                <a:path w="284" h="225">
                  <a:moveTo>
                    <a:pt x="97" y="0"/>
                  </a:moveTo>
                  <a:lnTo>
                    <a:pt x="0" y="225"/>
                  </a:lnTo>
                  <a:lnTo>
                    <a:pt x="284" y="182"/>
                  </a:lnTo>
                  <a:lnTo>
                    <a:pt x="97"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272"/>
            <p:cNvSpPr>
              <a:spLocks/>
            </p:cNvSpPr>
            <p:nvPr/>
          </p:nvSpPr>
          <p:spPr bwMode="auto">
            <a:xfrm>
              <a:off x="6483351" y="2395538"/>
              <a:ext cx="450850" cy="357188"/>
            </a:xfrm>
            <a:custGeom>
              <a:avLst/>
              <a:gdLst>
                <a:gd name="T0" fmla="*/ 97 w 284"/>
                <a:gd name="T1" fmla="*/ 0 h 225"/>
                <a:gd name="T2" fmla="*/ 0 w 284"/>
                <a:gd name="T3" fmla="*/ 225 h 225"/>
                <a:gd name="T4" fmla="*/ 284 w 284"/>
                <a:gd name="T5" fmla="*/ 182 h 225"/>
                <a:gd name="T6" fmla="*/ 97 w 284"/>
                <a:gd name="T7" fmla="*/ 0 h 225"/>
              </a:gdLst>
              <a:ahLst/>
              <a:cxnLst>
                <a:cxn ang="0">
                  <a:pos x="T0" y="T1"/>
                </a:cxn>
                <a:cxn ang="0">
                  <a:pos x="T2" y="T3"/>
                </a:cxn>
                <a:cxn ang="0">
                  <a:pos x="T4" y="T5"/>
                </a:cxn>
                <a:cxn ang="0">
                  <a:pos x="T6" y="T7"/>
                </a:cxn>
              </a:cxnLst>
              <a:rect l="0" t="0" r="r" b="b"/>
              <a:pathLst>
                <a:path w="284" h="225">
                  <a:moveTo>
                    <a:pt x="97" y="0"/>
                  </a:moveTo>
                  <a:lnTo>
                    <a:pt x="0" y="225"/>
                  </a:lnTo>
                  <a:lnTo>
                    <a:pt x="284" y="182"/>
                  </a:lnTo>
                  <a:lnTo>
                    <a:pt x="9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273"/>
            <p:cNvSpPr>
              <a:spLocks/>
            </p:cNvSpPr>
            <p:nvPr/>
          </p:nvSpPr>
          <p:spPr bwMode="auto">
            <a:xfrm>
              <a:off x="3360738" y="6716713"/>
              <a:ext cx="195263" cy="93663"/>
            </a:xfrm>
            <a:custGeom>
              <a:avLst/>
              <a:gdLst>
                <a:gd name="T0" fmla="*/ 71 w 123"/>
                <a:gd name="T1" fmla="*/ 0 h 59"/>
                <a:gd name="T2" fmla="*/ 12 w 123"/>
                <a:gd name="T3" fmla="*/ 59 h 59"/>
                <a:gd name="T4" fmla="*/ 0 w 123"/>
                <a:gd name="T5" fmla="*/ 59 h 59"/>
                <a:gd name="T6" fmla="*/ 123 w 123"/>
                <a:gd name="T7" fmla="*/ 59 h 59"/>
                <a:gd name="T8" fmla="*/ 111 w 123"/>
                <a:gd name="T9" fmla="*/ 59 h 59"/>
                <a:gd name="T10" fmla="*/ 71 w 123"/>
                <a:gd name="T11" fmla="*/ 0 h 59"/>
              </a:gdLst>
              <a:ahLst/>
              <a:cxnLst>
                <a:cxn ang="0">
                  <a:pos x="T0" y="T1"/>
                </a:cxn>
                <a:cxn ang="0">
                  <a:pos x="T2" y="T3"/>
                </a:cxn>
                <a:cxn ang="0">
                  <a:pos x="T4" y="T5"/>
                </a:cxn>
                <a:cxn ang="0">
                  <a:pos x="T6" y="T7"/>
                </a:cxn>
                <a:cxn ang="0">
                  <a:pos x="T8" y="T9"/>
                </a:cxn>
                <a:cxn ang="0">
                  <a:pos x="T10" y="T11"/>
                </a:cxn>
              </a:cxnLst>
              <a:rect l="0" t="0" r="r" b="b"/>
              <a:pathLst>
                <a:path w="123" h="59">
                  <a:moveTo>
                    <a:pt x="71" y="0"/>
                  </a:moveTo>
                  <a:lnTo>
                    <a:pt x="12" y="59"/>
                  </a:lnTo>
                  <a:lnTo>
                    <a:pt x="0" y="59"/>
                  </a:lnTo>
                  <a:lnTo>
                    <a:pt x="123" y="59"/>
                  </a:lnTo>
                  <a:lnTo>
                    <a:pt x="111" y="59"/>
                  </a:lnTo>
                  <a:lnTo>
                    <a:pt x="71"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274"/>
            <p:cNvSpPr>
              <a:spLocks/>
            </p:cNvSpPr>
            <p:nvPr/>
          </p:nvSpPr>
          <p:spPr bwMode="auto">
            <a:xfrm>
              <a:off x="3360738" y="6716713"/>
              <a:ext cx="195263" cy="93663"/>
            </a:xfrm>
            <a:custGeom>
              <a:avLst/>
              <a:gdLst>
                <a:gd name="T0" fmla="*/ 71 w 123"/>
                <a:gd name="T1" fmla="*/ 0 h 59"/>
                <a:gd name="T2" fmla="*/ 12 w 123"/>
                <a:gd name="T3" fmla="*/ 59 h 59"/>
                <a:gd name="T4" fmla="*/ 0 w 123"/>
                <a:gd name="T5" fmla="*/ 59 h 59"/>
                <a:gd name="T6" fmla="*/ 123 w 123"/>
                <a:gd name="T7" fmla="*/ 59 h 59"/>
                <a:gd name="T8" fmla="*/ 111 w 123"/>
                <a:gd name="T9" fmla="*/ 59 h 59"/>
                <a:gd name="T10" fmla="*/ 71 w 123"/>
                <a:gd name="T11" fmla="*/ 0 h 59"/>
              </a:gdLst>
              <a:ahLst/>
              <a:cxnLst>
                <a:cxn ang="0">
                  <a:pos x="T0" y="T1"/>
                </a:cxn>
                <a:cxn ang="0">
                  <a:pos x="T2" y="T3"/>
                </a:cxn>
                <a:cxn ang="0">
                  <a:pos x="T4" y="T5"/>
                </a:cxn>
                <a:cxn ang="0">
                  <a:pos x="T6" y="T7"/>
                </a:cxn>
                <a:cxn ang="0">
                  <a:pos x="T8" y="T9"/>
                </a:cxn>
                <a:cxn ang="0">
                  <a:pos x="T10" y="T11"/>
                </a:cxn>
              </a:cxnLst>
              <a:rect l="0" t="0" r="r" b="b"/>
              <a:pathLst>
                <a:path w="123" h="59">
                  <a:moveTo>
                    <a:pt x="71" y="0"/>
                  </a:moveTo>
                  <a:lnTo>
                    <a:pt x="12" y="59"/>
                  </a:lnTo>
                  <a:lnTo>
                    <a:pt x="0" y="59"/>
                  </a:lnTo>
                  <a:lnTo>
                    <a:pt x="123" y="59"/>
                  </a:lnTo>
                  <a:lnTo>
                    <a:pt x="111" y="59"/>
                  </a:lnTo>
                  <a:lnTo>
                    <a:pt x="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275"/>
            <p:cNvSpPr>
              <a:spLocks/>
            </p:cNvSpPr>
            <p:nvPr/>
          </p:nvSpPr>
          <p:spPr bwMode="auto">
            <a:xfrm>
              <a:off x="5216526" y="4127500"/>
              <a:ext cx="733425" cy="598488"/>
            </a:xfrm>
            <a:custGeom>
              <a:avLst/>
              <a:gdLst>
                <a:gd name="T0" fmla="*/ 462 w 462"/>
                <a:gd name="T1" fmla="*/ 0 h 377"/>
                <a:gd name="T2" fmla="*/ 0 w 462"/>
                <a:gd name="T3" fmla="*/ 332 h 377"/>
                <a:gd name="T4" fmla="*/ 395 w 462"/>
                <a:gd name="T5" fmla="*/ 377 h 377"/>
                <a:gd name="T6" fmla="*/ 462 w 462"/>
                <a:gd name="T7" fmla="*/ 0 h 377"/>
              </a:gdLst>
              <a:ahLst/>
              <a:cxnLst>
                <a:cxn ang="0">
                  <a:pos x="T0" y="T1"/>
                </a:cxn>
                <a:cxn ang="0">
                  <a:pos x="T2" y="T3"/>
                </a:cxn>
                <a:cxn ang="0">
                  <a:pos x="T4" y="T5"/>
                </a:cxn>
                <a:cxn ang="0">
                  <a:pos x="T6" y="T7"/>
                </a:cxn>
              </a:cxnLst>
              <a:rect l="0" t="0" r="r" b="b"/>
              <a:pathLst>
                <a:path w="462" h="377">
                  <a:moveTo>
                    <a:pt x="462" y="0"/>
                  </a:moveTo>
                  <a:lnTo>
                    <a:pt x="0" y="332"/>
                  </a:lnTo>
                  <a:lnTo>
                    <a:pt x="395" y="377"/>
                  </a:lnTo>
                  <a:lnTo>
                    <a:pt x="462"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276"/>
            <p:cNvSpPr>
              <a:spLocks/>
            </p:cNvSpPr>
            <p:nvPr/>
          </p:nvSpPr>
          <p:spPr bwMode="auto">
            <a:xfrm>
              <a:off x="5216526" y="4127500"/>
              <a:ext cx="733425" cy="598488"/>
            </a:xfrm>
            <a:custGeom>
              <a:avLst/>
              <a:gdLst>
                <a:gd name="T0" fmla="*/ 462 w 462"/>
                <a:gd name="T1" fmla="*/ 0 h 377"/>
                <a:gd name="T2" fmla="*/ 0 w 462"/>
                <a:gd name="T3" fmla="*/ 332 h 377"/>
                <a:gd name="T4" fmla="*/ 395 w 462"/>
                <a:gd name="T5" fmla="*/ 377 h 377"/>
                <a:gd name="T6" fmla="*/ 462 w 462"/>
                <a:gd name="T7" fmla="*/ 0 h 377"/>
              </a:gdLst>
              <a:ahLst/>
              <a:cxnLst>
                <a:cxn ang="0">
                  <a:pos x="T0" y="T1"/>
                </a:cxn>
                <a:cxn ang="0">
                  <a:pos x="T2" y="T3"/>
                </a:cxn>
                <a:cxn ang="0">
                  <a:pos x="T4" y="T5"/>
                </a:cxn>
                <a:cxn ang="0">
                  <a:pos x="T6" y="T7"/>
                </a:cxn>
              </a:cxnLst>
              <a:rect l="0" t="0" r="r" b="b"/>
              <a:pathLst>
                <a:path w="462" h="377">
                  <a:moveTo>
                    <a:pt x="462" y="0"/>
                  </a:moveTo>
                  <a:lnTo>
                    <a:pt x="0" y="332"/>
                  </a:lnTo>
                  <a:lnTo>
                    <a:pt x="395" y="377"/>
                  </a:lnTo>
                  <a:lnTo>
                    <a:pt x="4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277"/>
            <p:cNvSpPr>
              <a:spLocks/>
            </p:cNvSpPr>
            <p:nvPr/>
          </p:nvSpPr>
          <p:spPr bwMode="auto">
            <a:xfrm>
              <a:off x="5213351" y="3621088"/>
              <a:ext cx="728663" cy="998538"/>
            </a:xfrm>
            <a:custGeom>
              <a:avLst/>
              <a:gdLst>
                <a:gd name="T0" fmla="*/ 255 w 459"/>
                <a:gd name="T1" fmla="*/ 0 h 629"/>
                <a:gd name="T2" fmla="*/ 0 w 459"/>
                <a:gd name="T3" fmla="*/ 629 h 629"/>
                <a:gd name="T4" fmla="*/ 459 w 459"/>
                <a:gd name="T5" fmla="*/ 300 h 629"/>
                <a:gd name="T6" fmla="*/ 255 w 459"/>
                <a:gd name="T7" fmla="*/ 0 h 629"/>
              </a:gdLst>
              <a:ahLst/>
              <a:cxnLst>
                <a:cxn ang="0">
                  <a:pos x="T0" y="T1"/>
                </a:cxn>
                <a:cxn ang="0">
                  <a:pos x="T2" y="T3"/>
                </a:cxn>
                <a:cxn ang="0">
                  <a:pos x="T4" y="T5"/>
                </a:cxn>
                <a:cxn ang="0">
                  <a:pos x="T6" y="T7"/>
                </a:cxn>
              </a:cxnLst>
              <a:rect l="0" t="0" r="r" b="b"/>
              <a:pathLst>
                <a:path w="459" h="629">
                  <a:moveTo>
                    <a:pt x="255" y="0"/>
                  </a:moveTo>
                  <a:lnTo>
                    <a:pt x="0" y="629"/>
                  </a:lnTo>
                  <a:lnTo>
                    <a:pt x="459" y="300"/>
                  </a:lnTo>
                  <a:lnTo>
                    <a:pt x="255"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278"/>
            <p:cNvSpPr>
              <a:spLocks/>
            </p:cNvSpPr>
            <p:nvPr/>
          </p:nvSpPr>
          <p:spPr bwMode="auto">
            <a:xfrm>
              <a:off x="5213351" y="3621088"/>
              <a:ext cx="728663" cy="998538"/>
            </a:xfrm>
            <a:custGeom>
              <a:avLst/>
              <a:gdLst>
                <a:gd name="T0" fmla="*/ 255 w 459"/>
                <a:gd name="T1" fmla="*/ 0 h 629"/>
                <a:gd name="T2" fmla="*/ 0 w 459"/>
                <a:gd name="T3" fmla="*/ 629 h 629"/>
                <a:gd name="T4" fmla="*/ 459 w 459"/>
                <a:gd name="T5" fmla="*/ 300 h 629"/>
                <a:gd name="T6" fmla="*/ 255 w 459"/>
                <a:gd name="T7" fmla="*/ 0 h 629"/>
              </a:gdLst>
              <a:ahLst/>
              <a:cxnLst>
                <a:cxn ang="0">
                  <a:pos x="T0" y="T1"/>
                </a:cxn>
                <a:cxn ang="0">
                  <a:pos x="T2" y="T3"/>
                </a:cxn>
                <a:cxn ang="0">
                  <a:pos x="T4" y="T5"/>
                </a:cxn>
                <a:cxn ang="0">
                  <a:pos x="T6" y="T7"/>
                </a:cxn>
              </a:cxnLst>
              <a:rect l="0" t="0" r="r" b="b"/>
              <a:pathLst>
                <a:path w="459" h="629">
                  <a:moveTo>
                    <a:pt x="255" y="0"/>
                  </a:moveTo>
                  <a:lnTo>
                    <a:pt x="0" y="629"/>
                  </a:lnTo>
                  <a:lnTo>
                    <a:pt x="459" y="300"/>
                  </a:lnTo>
                  <a:lnTo>
                    <a:pt x="2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279"/>
            <p:cNvSpPr>
              <a:spLocks/>
            </p:cNvSpPr>
            <p:nvPr/>
          </p:nvSpPr>
          <p:spPr bwMode="auto">
            <a:xfrm>
              <a:off x="5138738" y="3613150"/>
              <a:ext cx="457200" cy="1000125"/>
            </a:xfrm>
            <a:custGeom>
              <a:avLst/>
              <a:gdLst>
                <a:gd name="T0" fmla="*/ 288 w 288"/>
                <a:gd name="T1" fmla="*/ 0 h 630"/>
                <a:gd name="T2" fmla="*/ 0 w 288"/>
                <a:gd name="T3" fmla="*/ 121 h 630"/>
                <a:gd name="T4" fmla="*/ 30 w 288"/>
                <a:gd name="T5" fmla="*/ 630 h 630"/>
                <a:gd name="T6" fmla="*/ 288 w 288"/>
                <a:gd name="T7" fmla="*/ 0 h 630"/>
              </a:gdLst>
              <a:ahLst/>
              <a:cxnLst>
                <a:cxn ang="0">
                  <a:pos x="T0" y="T1"/>
                </a:cxn>
                <a:cxn ang="0">
                  <a:pos x="T2" y="T3"/>
                </a:cxn>
                <a:cxn ang="0">
                  <a:pos x="T4" y="T5"/>
                </a:cxn>
                <a:cxn ang="0">
                  <a:pos x="T6" y="T7"/>
                </a:cxn>
              </a:cxnLst>
              <a:rect l="0" t="0" r="r" b="b"/>
              <a:pathLst>
                <a:path w="288" h="630">
                  <a:moveTo>
                    <a:pt x="288" y="0"/>
                  </a:moveTo>
                  <a:lnTo>
                    <a:pt x="0" y="121"/>
                  </a:lnTo>
                  <a:lnTo>
                    <a:pt x="30" y="630"/>
                  </a:lnTo>
                  <a:lnTo>
                    <a:pt x="288" y="0"/>
                  </a:lnTo>
                  <a:close/>
                </a:path>
              </a:pathLst>
            </a:custGeom>
            <a:solidFill>
              <a:srgbClr val="CEC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280"/>
            <p:cNvSpPr>
              <a:spLocks/>
            </p:cNvSpPr>
            <p:nvPr/>
          </p:nvSpPr>
          <p:spPr bwMode="auto">
            <a:xfrm>
              <a:off x="5138738" y="3613150"/>
              <a:ext cx="457200" cy="1000125"/>
            </a:xfrm>
            <a:custGeom>
              <a:avLst/>
              <a:gdLst>
                <a:gd name="T0" fmla="*/ 288 w 288"/>
                <a:gd name="T1" fmla="*/ 0 h 630"/>
                <a:gd name="T2" fmla="*/ 0 w 288"/>
                <a:gd name="T3" fmla="*/ 121 h 630"/>
                <a:gd name="T4" fmla="*/ 30 w 288"/>
                <a:gd name="T5" fmla="*/ 630 h 630"/>
                <a:gd name="T6" fmla="*/ 288 w 288"/>
                <a:gd name="T7" fmla="*/ 0 h 630"/>
              </a:gdLst>
              <a:ahLst/>
              <a:cxnLst>
                <a:cxn ang="0">
                  <a:pos x="T0" y="T1"/>
                </a:cxn>
                <a:cxn ang="0">
                  <a:pos x="T2" y="T3"/>
                </a:cxn>
                <a:cxn ang="0">
                  <a:pos x="T4" y="T5"/>
                </a:cxn>
                <a:cxn ang="0">
                  <a:pos x="T6" y="T7"/>
                </a:cxn>
              </a:cxnLst>
              <a:rect l="0" t="0" r="r" b="b"/>
              <a:pathLst>
                <a:path w="288" h="630">
                  <a:moveTo>
                    <a:pt x="288" y="0"/>
                  </a:moveTo>
                  <a:lnTo>
                    <a:pt x="0" y="121"/>
                  </a:lnTo>
                  <a:lnTo>
                    <a:pt x="30" y="630"/>
                  </a:lnTo>
                  <a:lnTo>
                    <a:pt x="2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281"/>
            <p:cNvSpPr>
              <a:spLocks/>
            </p:cNvSpPr>
            <p:nvPr/>
          </p:nvSpPr>
          <p:spPr bwMode="auto">
            <a:xfrm>
              <a:off x="4781551" y="3811588"/>
              <a:ext cx="382588" cy="808038"/>
            </a:xfrm>
            <a:custGeom>
              <a:avLst/>
              <a:gdLst>
                <a:gd name="T0" fmla="*/ 210 w 241"/>
                <a:gd name="T1" fmla="*/ 0 h 509"/>
                <a:gd name="T2" fmla="*/ 0 w 241"/>
                <a:gd name="T3" fmla="*/ 81 h 509"/>
                <a:gd name="T4" fmla="*/ 241 w 241"/>
                <a:gd name="T5" fmla="*/ 509 h 509"/>
                <a:gd name="T6" fmla="*/ 210 w 241"/>
                <a:gd name="T7" fmla="*/ 0 h 509"/>
              </a:gdLst>
              <a:ahLst/>
              <a:cxnLst>
                <a:cxn ang="0">
                  <a:pos x="T0" y="T1"/>
                </a:cxn>
                <a:cxn ang="0">
                  <a:pos x="T2" y="T3"/>
                </a:cxn>
                <a:cxn ang="0">
                  <a:pos x="T4" y="T5"/>
                </a:cxn>
                <a:cxn ang="0">
                  <a:pos x="T6" y="T7"/>
                </a:cxn>
              </a:cxnLst>
              <a:rect l="0" t="0" r="r" b="b"/>
              <a:pathLst>
                <a:path w="241" h="509">
                  <a:moveTo>
                    <a:pt x="210" y="0"/>
                  </a:moveTo>
                  <a:lnTo>
                    <a:pt x="0" y="81"/>
                  </a:lnTo>
                  <a:lnTo>
                    <a:pt x="241" y="509"/>
                  </a:lnTo>
                  <a:lnTo>
                    <a:pt x="210" y="0"/>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282"/>
            <p:cNvSpPr>
              <a:spLocks/>
            </p:cNvSpPr>
            <p:nvPr/>
          </p:nvSpPr>
          <p:spPr bwMode="auto">
            <a:xfrm>
              <a:off x="4781551" y="3811588"/>
              <a:ext cx="382588" cy="808038"/>
            </a:xfrm>
            <a:custGeom>
              <a:avLst/>
              <a:gdLst>
                <a:gd name="T0" fmla="*/ 210 w 241"/>
                <a:gd name="T1" fmla="*/ 0 h 509"/>
                <a:gd name="T2" fmla="*/ 0 w 241"/>
                <a:gd name="T3" fmla="*/ 81 h 509"/>
                <a:gd name="T4" fmla="*/ 241 w 241"/>
                <a:gd name="T5" fmla="*/ 509 h 509"/>
                <a:gd name="T6" fmla="*/ 210 w 241"/>
                <a:gd name="T7" fmla="*/ 0 h 509"/>
              </a:gdLst>
              <a:ahLst/>
              <a:cxnLst>
                <a:cxn ang="0">
                  <a:pos x="T0" y="T1"/>
                </a:cxn>
                <a:cxn ang="0">
                  <a:pos x="T2" y="T3"/>
                </a:cxn>
                <a:cxn ang="0">
                  <a:pos x="T4" y="T5"/>
                </a:cxn>
                <a:cxn ang="0">
                  <a:pos x="T6" y="T7"/>
                </a:cxn>
              </a:cxnLst>
              <a:rect l="0" t="0" r="r" b="b"/>
              <a:pathLst>
                <a:path w="241" h="509">
                  <a:moveTo>
                    <a:pt x="210" y="0"/>
                  </a:moveTo>
                  <a:lnTo>
                    <a:pt x="0" y="81"/>
                  </a:lnTo>
                  <a:lnTo>
                    <a:pt x="241" y="509"/>
                  </a:lnTo>
                  <a:lnTo>
                    <a:pt x="2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283"/>
            <p:cNvSpPr>
              <a:spLocks/>
            </p:cNvSpPr>
            <p:nvPr/>
          </p:nvSpPr>
          <p:spPr bwMode="auto">
            <a:xfrm>
              <a:off x="2805113" y="6288088"/>
              <a:ext cx="82550" cy="266700"/>
            </a:xfrm>
            <a:custGeom>
              <a:avLst/>
              <a:gdLst>
                <a:gd name="T0" fmla="*/ 0 w 52"/>
                <a:gd name="T1" fmla="*/ 0 h 168"/>
                <a:gd name="T2" fmla="*/ 0 w 52"/>
                <a:gd name="T3" fmla="*/ 147 h 168"/>
                <a:gd name="T4" fmla="*/ 52 w 52"/>
                <a:gd name="T5" fmla="*/ 168 h 168"/>
                <a:gd name="T6" fmla="*/ 0 w 52"/>
                <a:gd name="T7" fmla="*/ 0 h 168"/>
              </a:gdLst>
              <a:ahLst/>
              <a:cxnLst>
                <a:cxn ang="0">
                  <a:pos x="T0" y="T1"/>
                </a:cxn>
                <a:cxn ang="0">
                  <a:pos x="T2" y="T3"/>
                </a:cxn>
                <a:cxn ang="0">
                  <a:pos x="T4" y="T5"/>
                </a:cxn>
                <a:cxn ang="0">
                  <a:pos x="T6" y="T7"/>
                </a:cxn>
              </a:cxnLst>
              <a:rect l="0" t="0" r="r" b="b"/>
              <a:pathLst>
                <a:path w="52" h="168">
                  <a:moveTo>
                    <a:pt x="0" y="0"/>
                  </a:moveTo>
                  <a:lnTo>
                    <a:pt x="0" y="147"/>
                  </a:lnTo>
                  <a:lnTo>
                    <a:pt x="52" y="168"/>
                  </a:lnTo>
                  <a:lnTo>
                    <a:pt x="0" y="0"/>
                  </a:lnTo>
                  <a:close/>
                </a:path>
              </a:pathLst>
            </a:custGeom>
            <a:solidFill>
              <a:srgbClr val="D6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284"/>
            <p:cNvSpPr>
              <a:spLocks/>
            </p:cNvSpPr>
            <p:nvPr/>
          </p:nvSpPr>
          <p:spPr bwMode="auto">
            <a:xfrm>
              <a:off x="2805113" y="6288088"/>
              <a:ext cx="82550" cy="266700"/>
            </a:xfrm>
            <a:custGeom>
              <a:avLst/>
              <a:gdLst>
                <a:gd name="T0" fmla="*/ 0 w 52"/>
                <a:gd name="T1" fmla="*/ 0 h 168"/>
                <a:gd name="T2" fmla="*/ 0 w 52"/>
                <a:gd name="T3" fmla="*/ 147 h 168"/>
                <a:gd name="T4" fmla="*/ 52 w 52"/>
                <a:gd name="T5" fmla="*/ 168 h 168"/>
                <a:gd name="T6" fmla="*/ 0 w 52"/>
                <a:gd name="T7" fmla="*/ 0 h 168"/>
              </a:gdLst>
              <a:ahLst/>
              <a:cxnLst>
                <a:cxn ang="0">
                  <a:pos x="T0" y="T1"/>
                </a:cxn>
                <a:cxn ang="0">
                  <a:pos x="T2" y="T3"/>
                </a:cxn>
                <a:cxn ang="0">
                  <a:pos x="T4" y="T5"/>
                </a:cxn>
                <a:cxn ang="0">
                  <a:pos x="T6" y="T7"/>
                </a:cxn>
              </a:cxnLst>
              <a:rect l="0" t="0" r="r" b="b"/>
              <a:pathLst>
                <a:path w="52" h="168">
                  <a:moveTo>
                    <a:pt x="0" y="0"/>
                  </a:moveTo>
                  <a:lnTo>
                    <a:pt x="0" y="147"/>
                  </a:lnTo>
                  <a:lnTo>
                    <a:pt x="52" y="16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285"/>
            <p:cNvSpPr>
              <a:spLocks/>
            </p:cNvSpPr>
            <p:nvPr/>
          </p:nvSpPr>
          <p:spPr bwMode="auto">
            <a:xfrm>
              <a:off x="2947988" y="6021388"/>
              <a:ext cx="660400" cy="654050"/>
            </a:xfrm>
            <a:custGeom>
              <a:avLst/>
              <a:gdLst>
                <a:gd name="T0" fmla="*/ 416 w 416"/>
                <a:gd name="T1" fmla="*/ 0 h 412"/>
                <a:gd name="T2" fmla="*/ 0 w 416"/>
                <a:gd name="T3" fmla="*/ 346 h 412"/>
                <a:gd name="T4" fmla="*/ 326 w 416"/>
                <a:gd name="T5" fmla="*/ 412 h 412"/>
                <a:gd name="T6" fmla="*/ 416 w 416"/>
                <a:gd name="T7" fmla="*/ 0 h 412"/>
              </a:gdLst>
              <a:ahLst/>
              <a:cxnLst>
                <a:cxn ang="0">
                  <a:pos x="T0" y="T1"/>
                </a:cxn>
                <a:cxn ang="0">
                  <a:pos x="T2" y="T3"/>
                </a:cxn>
                <a:cxn ang="0">
                  <a:pos x="T4" y="T5"/>
                </a:cxn>
                <a:cxn ang="0">
                  <a:pos x="T6" y="T7"/>
                </a:cxn>
              </a:cxnLst>
              <a:rect l="0" t="0" r="r" b="b"/>
              <a:pathLst>
                <a:path w="416" h="412">
                  <a:moveTo>
                    <a:pt x="416" y="0"/>
                  </a:moveTo>
                  <a:lnTo>
                    <a:pt x="0" y="346"/>
                  </a:lnTo>
                  <a:lnTo>
                    <a:pt x="326" y="412"/>
                  </a:lnTo>
                  <a:lnTo>
                    <a:pt x="416"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286"/>
            <p:cNvSpPr>
              <a:spLocks/>
            </p:cNvSpPr>
            <p:nvPr/>
          </p:nvSpPr>
          <p:spPr bwMode="auto">
            <a:xfrm>
              <a:off x="2947988" y="6021388"/>
              <a:ext cx="660400" cy="654050"/>
            </a:xfrm>
            <a:custGeom>
              <a:avLst/>
              <a:gdLst>
                <a:gd name="T0" fmla="*/ 416 w 416"/>
                <a:gd name="T1" fmla="*/ 0 h 412"/>
                <a:gd name="T2" fmla="*/ 0 w 416"/>
                <a:gd name="T3" fmla="*/ 346 h 412"/>
                <a:gd name="T4" fmla="*/ 326 w 416"/>
                <a:gd name="T5" fmla="*/ 412 h 412"/>
                <a:gd name="T6" fmla="*/ 416 w 416"/>
                <a:gd name="T7" fmla="*/ 0 h 412"/>
              </a:gdLst>
              <a:ahLst/>
              <a:cxnLst>
                <a:cxn ang="0">
                  <a:pos x="T0" y="T1"/>
                </a:cxn>
                <a:cxn ang="0">
                  <a:pos x="T2" y="T3"/>
                </a:cxn>
                <a:cxn ang="0">
                  <a:pos x="T4" y="T5"/>
                </a:cxn>
                <a:cxn ang="0">
                  <a:pos x="T6" y="T7"/>
                </a:cxn>
              </a:cxnLst>
              <a:rect l="0" t="0" r="r" b="b"/>
              <a:pathLst>
                <a:path w="416" h="412">
                  <a:moveTo>
                    <a:pt x="416" y="0"/>
                  </a:moveTo>
                  <a:lnTo>
                    <a:pt x="0" y="346"/>
                  </a:lnTo>
                  <a:lnTo>
                    <a:pt x="326" y="412"/>
                  </a:lnTo>
                  <a:lnTo>
                    <a:pt x="4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287"/>
            <p:cNvSpPr>
              <a:spLocks/>
            </p:cNvSpPr>
            <p:nvPr/>
          </p:nvSpPr>
          <p:spPr bwMode="auto">
            <a:xfrm>
              <a:off x="2805113" y="6551613"/>
              <a:ext cx="66675" cy="60325"/>
            </a:xfrm>
            <a:custGeom>
              <a:avLst/>
              <a:gdLst>
                <a:gd name="T0" fmla="*/ 0 w 42"/>
                <a:gd name="T1" fmla="*/ 0 h 38"/>
                <a:gd name="T2" fmla="*/ 0 w 42"/>
                <a:gd name="T3" fmla="*/ 38 h 38"/>
                <a:gd name="T4" fmla="*/ 42 w 42"/>
                <a:gd name="T5" fmla="*/ 19 h 38"/>
                <a:gd name="T6" fmla="*/ 0 w 42"/>
                <a:gd name="T7" fmla="*/ 0 h 38"/>
              </a:gdLst>
              <a:ahLst/>
              <a:cxnLst>
                <a:cxn ang="0">
                  <a:pos x="T0" y="T1"/>
                </a:cxn>
                <a:cxn ang="0">
                  <a:pos x="T2" y="T3"/>
                </a:cxn>
                <a:cxn ang="0">
                  <a:pos x="T4" y="T5"/>
                </a:cxn>
                <a:cxn ang="0">
                  <a:pos x="T6" y="T7"/>
                </a:cxn>
              </a:cxnLst>
              <a:rect l="0" t="0" r="r" b="b"/>
              <a:pathLst>
                <a:path w="42" h="38">
                  <a:moveTo>
                    <a:pt x="0" y="0"/>
                  </a:moveTo>
                  <a:lnTo>
                    <a:pt x="0" y="38"/>
                  </a:lnTo>
                  <a:lnTo>
                    <a:pt x="42" y="19"/>
                  </a:lnTo>
                  <a:lnTo>
                    <a:pt x="0" y="0"/>
                  </a:lnTo>
                  <a:close/>
                </a:path>
              </a:pathLst>
            </a:custGeom>
            <a:solidFill>
              <a:srgbClr val="D7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288"/>
            <p:cNvSpPr>
              <a:spLocks/>
            </p:cNvSpPr>
            <p:nvPr/>
          </p:nvSpPr>
          <p:spPr bwMode="auto">
            <a:xfrm>
              <a:off x="2805113" y="6551613"/>
              <a:ext cx="66675" cy="60325"/>
            </a:xfrm>
            <a:custGeom>
              <a:avLst/>
              <a:gdLst>
                <a:gd name="T0" fmla="*/ 0 w 42"/>
                <a:gd name="T1" fmla="*/ 0 h 38"/>
                <a:gd name="T2" fmla="*/ 0 w 42"/>
                <a:gd name="T3" fmla="*/ 38 h 38"/>
                <a:gd name="T4" fmla="*/ 42 w 42"/>
                <a:gd name="T5" fmla="*/ 19 h 38"/>
                <a:gd name="T6" fmla="*/ 0 w 42"/>
                <a:gd name="T7" fmla="*/ 0 h 38"/>
              </a:gdLst>
              <a:ahLst/>
              <a:cxnLst>
                <a:cxn ang="0">
                  <a:pos x="T0" y="T1"/>
                </a:cxn>
                <a:cxn ang="0">
                  <a:pos x="T2" y="T3"/>
                </a:cxn>
                <a:cxn ang="0">
                  <a:pos x="T4" y="T5"/>
                </a:cxn>
                <a:cxn ang="0">
                  <a:pos x="T6" y="T7"/>
                </a:cxn>
              </a:cxnLst>
              <a:rect l="0" t="0" r="r" b="b"/>
              <a:pathLst>
                <a:path w="42" h="38">
                  <a:moveTo>
                    <a:pt x="0" y="0"/>
                  </a:moveTo>
                  <a:lnTo>
                    <a:pt x="0" y="38"/>
                  </a:lnTo>
                  <a:lnTo>
                    <a:pt x="42"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289"/>
            <p:cNvSpPr>
              <a:spLocks/>
            </p:cNvSpPr>
            <p:nvPr/>
          </p:nvSpPr>
          <p:spPr bwMode="auto">
            <a:xfrm>
              <a:off x="2936876" y="5784850"/>
              <a:ext cx="665163" cy="758825"/>
            </a:xfrm>
            <a:custGeom>
              <a:avLst/>
              <a:gdLst>
                <a:gd name="T0" fmla="*/ 116 w 419"/>
                <a:gd name="T1" fmla="*/ 0 h 478"/>
                <a:gd name="T2" fmla="*/ 0 w 419"/>
                <a:gd name="T3" fmla="*/ 478 h 478"/>
                <a:gd name="T4" fmla="*/ 419 w 419"/>
                <a:gd name="T5" fmla="*/ 135 h 478"/>
                <a:gd name="T6" fmla="*/ 116 w 419"/>
                <a:gd name="T7" fmla="*/ 0 h 478"/>
              </a:gdLst>
              <a:ahLst/>
              <a:cxnLst>
                <a:cxn ang="0">
                  <a:pos x="T0" y="T1"/>
                </a:cxn>
                <a:cxn ang="0">
                  <a:pos x="T2" y="T3"/>
                </a:cxn>
                <a:cxn ang="0">
                  <a:pos x="T4" y="T5"/>
                </a:cxn>
                <a:cxn ang="0">
                  <a:pos x="T6" y="T7"/>
                </a:cxn>
              </a:cxnLst>
              <a:rect l="0" t="0" r="r" b="b"/>
              <a:pathLst>
                <a:path w="419" h="478">
                  <a:moveTo>
                    <a:pt x="116" y="0"/>
                  </a:moveTo>
                  <a:lnTo>
                    <a:pt x="0" y="478"/>
                  </a:lnTo>
                  <a:lnTo>
                    <a:pt x="419" y="135"/>
                  </a:lnTo>
                  <a:lnTo>
                    <a:pt x="116"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290"/>
            <p:cNvSpPr>
              <a:spLocks/>
            </p:cNvSpPr>
            <p:nvPr/>
          </p:nvSpPr>
          <p:spPr bwMode="auto">
            <a:xfrm>
              <a:off x="2936876" y="5784850"/>
              <a:ext cx="665163" cy="758825"/>
            </a:xfrm>
            <a:custGeom>
              <a:avLst/>
              <a:gdLst>
                <a:gd name="T0" fmla="*/ 116 w 419"/>
                <a:gd name="T1" fmla="*/ 0 h 478"/>
                <a:gd name="T2" fmla="*/ 0 w 419"/>
                <a:gd name="T3" fmla="*/ 478 h 478"/>
                <a:gd name="T4" fmla="*/ 419 w 419"/>
                <a:gd name="T5" fmla="*/ 135 h 478"/>
                <a:gd name="T6" fmla="*/ 116 w 419"/>
                <a:gd name="T7" fmla="*/ 0 h 478"/>
              </a:gdLst>
              <a:ahLst/>
              <a:cxnLst>
                <a:cxn ang="0">
                  <a:pos x="T0" y="T1"/>
                </a:cxn>
                <a:cxn ang="0">
                  <a:pos x="T2" y="T3"/>
                </a:cxn>
                <a:cxn ang="0">
                  <a:pos x="T4" y="T5"/>
                </a:cxn>
                <a:cxn ang="0">
                  <a:pos x="T6" y="T7"/>
                </a:cxn>
              </a:cxnLst>
              <a:rect l="0" t="0" r="r" b="b"/>
              <a:pathLst>
                <a:path w="419" h="478">
                  <a:moveTo>
                    <a:pt x="116" y="0"/>
                  </a:moveTo>
                  <a:lnTo>
                    <a:pt x="0" y="478"/>
                  </a:lnTo>
                  <a:lnTo>
                    <a:pt x="419" y="135"/>
                  </a:lnTo>
                  <a:lnTo>
                    <a:pt x="1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291"/>
            <p:cNvSpPr>
              <a:spLocks/>
            </p:cNvSpPr>
            <p:nvPr/>
          </p:nvSpPr>
          <p:spPr bwMode="auto">
            <a:xfrm>
              <a:off x="2805113" y="5784850"/>
              <a:ext cx="288925" cy="755650"/>
            </a:xfrm>
            <a:custGeom>
              <a:avLst/>
              <a:gdLst>
                <a:gd name="T0" fmla="*/ 182 w 182"/>
                <a:gd name="T1" fmla="*/ 0 h 476"/>
                <a:gd name="T2" fmla="*/ 0 w 182"/>
                <a:gd name="T3" fmla="*/ 71 h 476"/>
                <a:gd name="T4" fmla="*/ 0 w 182"/>
                <a:gd name="T5" fmla="*/ 258 h 476"/>
                <a:gd name="T6" fmla="*/ 66 w 182"/>
                <a:gd name="T7" fmla="*/ 476 h 476"/>
                <a:gd name="T8" fmla="*/ 182 w 182"/>
                <a:gd name="T9" fmla="*/ 0 h 476"/>
              </a:gdLst>
              <a:ahLst/>
              <a:cxnLst>
                <a:cxn ang="0">
                  <a:pos x="T0" y="T1"/>
                </a:cxn>
                <a:cxn ang="0">
                  <a:pos x="T2" y="T3"/>
                </a:cxn>
                <a:cxn ang="0">
                  <a:pos x="T4" y="T5"/>
                </a:cxn>
                <a:cxn ang="0">
                  <a:pos x="T6" y="T7"/>
                </a:cxn>
                <a:cxn ang="0">
                  <a:pos x="T8" y="T9"/>
                </a:cxn>
              </a:cxnLst>
              <a:rect l="0" t="0" r="r" b="b"/>
              <a:pathLst>
                <a:path w="182" h="476">
                  <a:moveTo>
                    <a:pt x="182" y="0"/>
                  </a:moveTo>
                  <a:lnTo>
                    <a:pt x="0" y="71"/>
                  </a:lnTo>
                  <a:lnTo>
                    <a:pt x="0" y="258"/>
                  </a:lnTo>
                  <a:lnTo>
                    <a:pt x="66" y="476"/>
                  </a:lnTo>
                  <a:lnTo>
                    <a:pt x="182" y="0"/>
                  </a:lnTo>
                  <a:close/>
                </a:path>
              </a:pathLst>
            </a:custGeom>
            <a:solidFill>
              <a:srgbClr val="D6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292"/>
            <p:cNvSpPr>
              <a:spLocks/>
            </p:cNvSpPr>
            <p:nvPr/>
          </p:nvSpPr>
          <p:spPr bwMode="auto">
            <a:xfrm>
              <a:off x="2805113" y="5784850"/>
              <a:ext cx="288925" cy="755650"/>
            </a:xfrm>
            <a:custGeom>
              <a:avLst/>
              <a:gdLst>
                <a:gd name="T0" fmla="*/ 182 w 182"/>
                <a:gd name="T1" fmla="*/ 0 h 476"/>
                <a:gd name="T2" fmla="*/ 0 w 182"/>
                <a:gd name="T3" fmla="*/ 71 h 476"/>
                <a:gd name="T4" fmla="*/ 0 w 182"/>
                <a:gd name="T5" fmla="*/ 258 h 476"/>
                <a:gd name="T6" fmla="*/ 66 w 182"/>
                <a:gd name="T7" fmla="*/ 476 h 476"/>
                <a:gd name="T8" fmla="*/ 182 w 182"/>
                <a:gd name="T9" fmla="*/ 0 h 476"/>
              </a:gdLst>
              <a:ahLst/>
              <a:cxnLst>
                <a:cxn ang="0">
                  <a:pos x="T0" y="T1"/>
                </a:cxn>
                <a:cxn ang="0">
                  <a:pos x="T2" y="T3"/>
                </a:cxn>
                <a:cxn ang="0">
                  <a:pos x="T4" y="T5"/>
                </a:cxn>
                <a:cxn ang="0">
                  <a:pos x="T6" y="T7"/>
                </a:cxn>
                <a:cxn ang="0">
                  <a:pos x="T8" y="T9"/>
                </a:cxn>
              </a:cxnLst>
              <a:rect l="0" t="0" r="r" b="b"/>
              <a:pathLst>
                <a:path w="182" h="476">
                  <a:moveTo>
                    <a:pt x="182" y="0"/>
                  </a:moveTo>
                  <a:lnTo>
                    <a:pt x="0" y="71"/>
                  </a:lnTo>
                  <a:lnTo>
                    <a:pt x="0" y="258"/>
                  </a:lnTo>
                  <a:lnTo>
                    <a:pt x="66" y="476"/>
                  </a:lnTo>
                  <a:lnTo>
                    <a:pt x="1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293"/>
            <p:cNvSpPr>
              <a:spLocks/>
            </p:cNvSpPr>
            <p:nvPr/>
          </p:nvSpPr>
          <p:spPr bwMode="auto">
            <a:xfrm>
              <a:off x="5303838" y="5092700"/>
              <a:ext cx="446088" cy="458788"/>
            </a:xfrm>
            <a:custGeom>
              <a:avLst/>
              <a:gdLst>
                <a:gd name="T0" fmla="*/ 130 w 281"/>
                <a:gd name="T1" fmla="*/ 0 h 289"/>
                <a:gd name="T2" fmla="*/ 0 w 281"/>
                <a:gd name="T3" fmla="*/ 254 h 289"/>
                <a:gd name="T4" fmla="*/ 281 w 281"/>
                <a:gd name="T5" fmla="*/ 289 h 289"/>
                <a:gd name="T6" fmla="*/ 130 w 281"/>
                <a:gd name="T7" fmla="*/ 0 h 289"/>
              </a:gdLst>
              <a:ahLst/>
              <a:cxnLst>
                <a:cxn ang="0">
                  <a:pos x="T0" y="T1"/>
                </a:cxn>
                <a:cxn ang="0">
                  <a:pos x="T2" y="T3"/>
                </a:cxn>
                <a:cxn ang="0">
                  <a:pos x="T4" y="T5"/>
                </a:cxn>
                <a:cxn ang="0">
                  <a:pos x="T6" y="T7"/>
                </a:cxn>
              </a:cxnLst>
              <a:rect l="0" t="0" r="r" b="b"/>
              <a:pathLst>
                <a:path w="281" h="289">
                  <a:moveTo>
                    <a:pt x="130" y="0"/>
                  </a:moveTo>
                  <a:lnTo>
                    <a:pt x="0" y="254"/>
                  </a:lnTo>
                  <a:lnTo>
                    <a:pt x="281" y="289"/>
                  </a:lnTo>
                  <a:lnTo>
                    <a:pt x="130" y="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294"/>
            <p:cNvSpPr>
              <a:spLocks/>
            </p:cNvSpPr>
            <p:nvPr/>
          </p:nvSpPr>
          <p:spPr bwMode="auto">
            <a:xfrm>
              <a:off x="5303838" y="5092700"/>
              <a:ext cx="446088" cy="458788"/>
            </a:xfrm>
            <a:custGeom>
              <a:avLst/>
              <a:gdLst>
                <a:gd name="T0" fmla="*/ 130 w 281"/>
                <a:gd name="T1" fmla="*/ 0 h 289"/>
                <a:gd name="T2" fmla="*/ 0 w 281"/>
                <a:gd name="T3" fmla="*/ 254 h 289"/>
                <a:gd name="T4" fmla="*/ 281 w 281"/>
                <a:gd name="T5" fmla="*/ 289 h 289"/>
                <a:gd name="T6" fmla="*/ 130 w 281"/>
                <a:gd name="T7" fmla="*/ 0 h 289"/>
              </a:gdLst>
              <a:ahLst/>
              <a:cxnLst>
                <a:cxn ang="0">
                  <a:pos x="T0" y="T1"/>
                </a:cxn>
                <a:cxn ang="0">
                  <a:pos x="T2" y="T3"/>
                </a:cxn>
                <a:cxn ang="0">
                  <a:pos x="T4" y="T5"/>
                </a:cxn>
                <a:cxn ang="0">
                  <a:pos x="T6" y="T7"/>
                </a:cxn>
              </a:cxnLst>
              <a:rect l="0" t="0" r="r" b="b"/>
              <a:pathLst>
                <a:path w="281" h="289">
                  <a:moveTo>
                    <a:pt x="130" y="0"/>
                  </a:moveTo>
                  <a:lnTo>
                    <a:pt x="0" y="254"/>
                  </a:lnTo>
                  <a:lnTo>
                    <a:pt x="281" y="289"/>
                  </a:lnTo>
                  <a:lnTo>
                    <a:pt x="1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295"/>
            <p:cNvSpPr>
              <a:spLocks/>
            </p:cNvSpPr>
            <p:nvPr/>
          </p:nvSpPr>
          <p:spPr bwMode="auto">
            <a:xfrm>
              <a:off x="5205413" y="4679950"/>
              <a:ext cx="623888" cy="368300"/>
            </a:xfrm>
            <a:custGeom>
              <a:avLst/>
              <a:gdLst>
                <a:gd name="T0" fmla="*/ 0 w 393"/>
                <a:gd name="T1" fmla="*/ 0 h 232"/>
                <a:gd name="T2" fmla="*/ 192 w 393"/>
                <a:gd name="T3" fmla="*/ 232 h 232"/>
                <a:gd name="T4" fmla="*/ 393 w 393"/>
                <a:gd name="T5" fmla="*/ 45 h 232"/>
                <a:gd name="T6" fmla="*/ 0 w 393"/>
                <a:gd name="T7" fmla="*/ 0 h 232"/>
              </a:gdLst>
              <a:ahLst/>
              <a:cxnLst>
                <a:cxn ang="0">
                  <a:pos x="T0" y="T1"/>
                </a:cxn>
                <a:cxn ang="0">
                  <a:pos x="T2" y="T3"/>
                </a:cxn>
                <a:cxn ang="0">
                  <a:pos x="T4" y="T5"/>
                </a:cxn>
                <a:cxn ang="0">
                  <a:pos x="T6" y="T7"/>
                </a:cxn>
              </a:cxnLst>
              <a:rect l="0" t="0" r="r" b="b"/>
              <a:pathLst>
                <a:path w="393" h="232">
                  <a:moveTo>
                    <a:pt x="0" y="0"/>
                  </a:moveTo>
                  <a:lnTo>
                    <a:pt x="192" y="232"/>
                  </a:lnTo>
                  <a:lnTo>
                    <a:pt x="393" y="45"/>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296"/>
            <p:cNvSpPr>
              <a:spLocks/>
            </p:cNvSpPr>
            <p:nvPr/>
          </p:nvSpPr>
          <p:spPr bwMode="auto">
            <a:xfrm>
              <a:off x="5205413" y="4679950"/>
              <a:ext cx="623888" cy="368300"/>
            </a:xfrm>
            <a:custGeom>
              <a:avLst/>
              <a:gdLst>
                <a:gd name="T0" fmla="*/ 0 w 393"/>
                <a:gd name="T1" fmla="*/ 0 h 232"/>
                <a:gd name="T2" fmla="*/ 192 w 393"/>
                <a:gd name="T3" fmla="*/ 232 h 232"/>
                <a:gd name="T4" fmla="*/ 393 w 393"/>
                <a:gd name="T5" fmla="*/ 45 h 232"/>
                <a:gd name="T6" fmla="*/ 0 w 393"/>
                <a:gd name="T7" fmla="*/ 0 h 232"/>
              </a:gdLst>
              <a:ahLst/>
              <a:cxnLst>
                <a:cxn ang="0">
                  <a:pos x="T0" y="T1"/>
                </a:cxn>
                <a:cxn ang="0">
                  <a:pos x="T2" y="T3"/>
                </a:cxn>
                <a:cxn ang="0">
                  <a:pos x="T4" y="T5"/>
                </a:cxn>
                <a:cxn ang="0">
                  <a:pos x="T6" y="T7"/>
                </a:cxn>
              </a:cxnLst>
              <a:rect l="0" t="0" r="r" b="b"/>
              <a:pathLst>
                <a:path w="393" h="232">
                  <a:moveTo>
                    <a:pt x="0" y="0"/>
                  </a:moveTo>
                  <a:lnTo>
                    <a:pt x="192" y="232"/>
                  </a:lnTo>
                  <a:lnTo>
                    <a:pt x="393" y="4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297"/>
            <p:cNvSpPr>
              <a:spLocks/>
            </p:cNvSpPr>
            <p:nvPr/>
          </p:nvSpPr>
          <p:spPr bwMode="auto">
            <a:xfrm>
              <a:off x="5092701" y="4687888"/>
              <a:ext cx="398463" cy="379413"/>
            </a:xfrm>
            <a:custGeom>
              <a:avLst/>
              <a:gdLst>
                <a:gd name="T0" fmla="*/ 57 w 251"/>
                <a:gd name="T1" fmla="*/ 0 h 239"/>
                <a:gd name="T2" fmla="*/ 0 w 251"/>
                <a:gd name="T3" fmla="*/ 239 h 239"/>
                <a:gd name="T4" fmla="*/ 251 w 251"/>
                <a:gd name="T5" fmla="*/ 232 h 239"/>
                <a:gd name="T6" fmla="*/ 57 w 251"/>
                <a:gd name="T7" fmla="*/ 0 h 239"/>
              </a:gdLst>
              <a:ahLst/>
              <a:cxnLst>
                <a:cxn ang="0">
                  <a:pos x="T0" y="T1"/>
                </a:cxn>
                <a:cxn ang="0">
                  <a:pos x="T2" y="T3"/>
                </a:cxn>
                <a:cxn ang="0">
                  <a:pos x="T4" y="T5"/>
                </a:cxn>
                <a:cxn ang="0">
                  <a:pos x="T6" y="T7"/>
                </a:cxn>
              </a:cxnLst>
              <a:rect l="0" t="0" r="r" b="b"/>
              <a:pathLst>
                <a:path w="251" h="239">
                  <a:moveTo>
                    <a:pt x="57" y="0"/>
                  </a:moveTo>
                  <a:lnTo>
                    <a:pt x="0" y="239"/>
                  </a:lnTo>
                  <a:lnTo>
                    <a:pt x="251" y="232"/>
                  </a:lnTo>
                  <a:lnTo>
                    <a:pt x="57" y="0"/>
                  </a:lnTo>
                  <a:close/>
                </a:path>
              </a:pathLst>
            </a:custGeom>
            <a:solidFill>
              <a:srgbClr val="ECE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298"/>
            <p:cNvSpPr>
              <a:spLocks/>
            </p:cNvSpPr>
            <p:nvPr/>
          </p:nvSpPr>
          <p:spPr bwMode="auto">
            <a:xfrm>
              <a:off x="5092701" y="4687888"/>
              <a:ext cx="398463" cy="379413"/>
            </a:xfrm>
            <a:custGeom>
              <a:avLst/>
              <a:gdLst>
                <a:gd name="T0" fmla="*/ 57 w 251"/>
                <a:gd name="T1" fmla="*/ 0 h 239"/>
                <a:gd name="T2" fmla="*/ 0 w 251"/>
                <a:gd name="T3" fmla="*/ 239 h 239"/>
                <a:gd name="T4" fmla="*/ 251 w 251"/>
                <a:gd name="T5" fmla="*/ 232 h 239"/>
                <a:gd name="T6" fmla="*/ 57 w 251"/>
                <a:gd name="T7" fmla="*/ 0 h 239"/>
              </a:gdLst>
              <a:ahLst/>
              <a:cxnLst>
                <a:cxn ang="0">
                  <a:pos x="T0" y="T1"/>
                </a:cxn>
                <a:cxn ang="0">
                  <a:pos x="T2" y="T3"/>
                </a:cxn>
                <a:cxn ang="0">
                  <a:pos x="T4" y="T5"/>
                </a:cxn>
                <a:cxn ang="0">
                  <a:pos x="T6" y="T7"/>
                </a:cxn>
              </a:cxnLst>
              <a:rect l="0" t="0" r="r" b="b"/>
              <a:pathLst>
                <a:path w="251" h="239">
                  <a:moveTo>
                    <a:pt x="57" y="0"/>
                  </a:moveTo>
                  <a:lnTo>
                    <a:pt x="0" y="239"/>
                  </a:lnTo>
                  <a:lnTo>
                    <a:pt x="251" y="232"/>
                  </a:lnTo>
                  <a:lnTo>
                    <a:pt x="5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299"/>
            <p:cNvSpPr>
              <a:spLocks/>
            </p:cNvSpPr>
            <p:nvPr/>
          </p:nvSpPr>
          <p:spPr bwMode="auto">
            <a:xfrm>
              <a:off x="5095876" y="5078413"/>
              <a:ext cx="395288" cy="406400"/>
            </a:xfrm>
            <a:custGeom>
              <a:avLst/>
              <a:gdLst>
                <a:gd name="T0" fmla="*/ 249 w 249"/>
                <a:gd name="T1" fmla="*/ 0 h 256"/>
                <a:gd name="T2" fmla="*/ 0 w 249"/>
                <a:gd name="T3" fmla="*/ 7 h 256"/>
                <a:gd name="T4" fmla="*/ 119 w 249"/>
                <a:gd name="T5" fmla="*/ 256 h 256"/>
                <a:gd name="T6" fmla="*/ 249 w 249"/>
                <a:gd name="T7" fmla="*/ 0 h 256"/>
              </a:gdLst>
              <a:ahLst/>
              <a:cxnLst>
                <a:cxn ang="0">
                  <a:pos x="T0" y="T1"/>
                </a:cxn>
                <a:cxn ang="0">
                  <a:pos x="T2" y="T3"/>
                </a:cxn>
                <a:cxn ang="0">
                  <a:pos x="T4" y="T5"/>
                </a:cxn>
                <a:cxn ang="0">
                  <a:pos x="T6" y="T7"/>
                </a:cxn>
              </a:cxnLst>
              <a:rect l="0" t="0" r="r" b="b"/>
              <a:pathLst>
                <a:path w="249" h="256">
                  <a:moveTo>
                    <a:pt x="249" y="0"/>
                  </a:moveTo>
                  <a:lnTo>
                    <a:pt x="0" y="7"/>
                  </a:lnTo>
                  <a:lnTo>
                    <a:pt x="119" y="256"/>
                  </a:lnTo>
                  <a:lnTo>
                    <a:pt x="249" y="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300"/>
            <p:cNvSpPr>
              <a:spLocks/>
            </p:cNvSpPr>
            <p:nvPr/>
          </p:nvSpPr>
          <p:spPr bwMode="auto">
            <a:xfrm>
              <a:off x="5095876" y="5078413"/>
              <a:ext cx="395288" cy="406400"/>
            </a:xfrm>
            <a:custGeom>
              <a:avLst/>
              <a:gdLst>
                <a:gd name="T0" fmla="*/ 249 w 249"/>
                <a:gd name="T1" fmla="*/ 0 h 256"/>
                <a:gd name="T2" fmla="*/ 0 w 249"/>
                <a:gd name="T3" fmla="*/ 7 h 256"/>
                <a:gd name="T4" fmla="*/ 119 w 249"/>
                <a:gd name="T5" fmla="*/ 256 h 256"/>
                <a:gd name="T6" fmla="*/ 249 w 249"/>
                <a:gd name="T7" fmla="*/ 0 h 256"/>
              </a:gdLst>
              <a:ahLst/>
              <a:cxnLst>
                <a:cxn ang="0">
                  <a:pos x="T0" y="T1"/>
                </a:cxn>
                <a:cxn ang="0">
                  <a:pos x="T2" y="T3"/>
                </a:cxn>
                <a:cxn ang="0">
                  <a:pos x="T4" y="T5"/>
                </a:cxn>
                <a:cxn ang="0">
                  <a:pos x="T6" y="T7"/>
                </a:cxn>
              </a:cxnLst>
              <a:rect l="0" t="0" r="r" b="b"/>
              <a:pathLst>
                <a:path w="249" h="256">
                  <a:moveTo>
                    <a:pt x="249" y="0"/>
                  </a:moveTo>
                  <a:lnTo>
                    <a:pt x="0" y="7"/>
                  </a:lnTo>
                  <a:lnTo>
                    <a:pt x="119" y="256"/>
                  </a:lnTo>
                  <a:lnTo>
                    <a:pt x="2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301"/>
            <p:cNvSpPr>
              <a:spLocks/>
            </p:cNvSpPr>
            <p:nvPr/>
          </p:nvSpPr>
          <p:spPr bwMode="auto">
            <a:xfrm>
              <a:off x="2932113" y="6596063"/>
              <a:ext cx="519113" cy="214313"/>
            </a:xfrm>
            <a:custGeom>
              <a:avLst/>
              <a:gdLst>
                <a:gd name="T0" fmla="*/ 0 w 327"/>
                <a:gd name="T1" fmla="*/ 0 h 135"/>
                <a:gd name="T2" fmla="*/ 45 w 327"/>
                <a:gd name="T3" fmla="*/ 135 h 135"/>
                <a:gd name="T4" fmla="*/ 36 w 327"/>
                <a:gd name="T5" fmla="*/ 135 h 135"/>
                <a:gd name="T6" fmla="*/ 270 w 327"/>
                <a:gd name="T7" fmla="*/ 135 h 135"/>
                <a:gd name="T8" fmla="*/ 261 w 327"/>
                <a:gd name="T9" fmla="*/ 135 h 135"/>
                <a:gd name="T10" fmla="*/ 327 w 327"/>
                <a:gd name="T11" fmla="*/ 69 h 135"/>
                <a:gd name="T12" fmla="*/ 0 w 327"/>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327" h="135">
                  <a:moveTo>
                    <a:pt x="0" y="0"/>
                  </a:moveTo>
                  <a:lnTo>
                    <a:pt x="45" y="135"/>
                  </a:lnTo>
                  <a:lnTo>
                    <a:pt x="36" y="135"/>
                  </a:lnTo>
                  <a:lnTo>
                    <a:pt x="270" y="135"/>
                  </a:lnTo>
                  <a:lnTo>
                    <a:pt x="261" y="135"/>
                  </a:lnTo>
                  <a:lnTo>
                    <a:pt x="327" y="69"/>
                  </a:lnTo>
                  <a:lnTo>
                    <a:pt x="0" y="0"/>
                  </a:lnTo>
                  <a:close/>
                </a:path>
              </a:pathLst>
            </a:custGeom>
            <a:solidFill>
              <a:srgbClr val="E5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302"/>
            <p:cNvSpPr>
              <a:spLocks/>
            </p:cNvSpPr>
            <p:nvPr/>
          </p:nvSpPr>
          <p:spPr bwMode="auto">
            <a:xfrm>
              <a:off x="2932113" y="6596063"/>
              <a:ext cx="519113" cy="214313"/>
            </a:xfrm>
            <a:custGeom>
              <a:avLst/>
              <a:gdLst>
                <a:gd name="T0" fmla="*/ 0 w 327"/>
                <a:gd name="T1" fmla="*/ 0 h 135"/>
                <a:gd name="T2" fmla="*/ 45 w 327"/>
                <a:gd name="T3" fmla="*/ 135 h 135"/>
                <a:gd name="T4" fmla="*/ 36 w 327"/>
                <a:gd name="T5" fmla="*/ 135 h 135"/>
                <a:gd name="T6" fmla="*/ 270 w 327"/>
                <a:gd name="T7" fmla="*/ 135 h 135"/>
                <a:gd name="T8" fmla="*/ 261 w 327"/>
                <a:gd name="T9" fmla="*/ 135 h 135"/>
                <a:gd name="T10" fmla="*/ 327 w 327"/>
                <a:gd name="T11" fmla="*/ 69 h 135"/>
                <a:gd name="T12" fmla="*/ 0 w 327"/>
                <a:gd name="T13" fmla="*/ 0 h 135"/>
              </a:gdLst>
              <a:ahLst/>
              <a:cxnLst>
                <a:cxn ang="0">
                  <a:pos x="T0" y="T1"/>
                </a:cxn>
                <a:cxn ang="0">
                  <a:pos x="T2" y="T3"/>
                </a:cxn>
                <a:cxn ang="0">
                  <a:pos x="T4" y="T5"/>
                </a:cxn>
                <a:cxn ang="0">
                  <a:pos x="T6" y="T7"/>
                </a:cxn>
                <a:cxn ang="0">
                  <a:pos x="T8" y="T9"/>
                </a:cxn>
                <a:cxn ang="0">
                  <a:pos x="T10" y="T11"/>
                </a:cxn>
                <a:cxn ang="0">
                  <a:pos x="T12" y="T13"/>
                </a:cxn>
              </a:cxnLst>
              <a:rect l="0" t="0" r="r" b="b"/>
              <a:pathLst>
                <a:path w="327" h="135">
                  <a:moveTo>
                    <a:pt x="0" y="0"/>
                  </a:moveTo>
                  <a:lnTo>
                    <a:pt x="45" y="135"/>
                  </a:lnTo>
                  <a:lnTo>
                    <a:pt x="36" y="135"/>
                  </a:lnTo>
                  <a:lnTo>
                    <a:pt x="270" y="135"/>
                  </a:lnTo>
                  <a:lnTo>
                    <a:pt x="261" y="135"/>
                  </a:lnTo>
                  <a:lnTo>
                    <a:pt x="327" y="6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303"/>
            <p:cNvSpPr>
              <a:spLocks/>
            </p:cNvSpPr>
            <p:nvPr/>
          </p:nvSpPr>
          <p:spPr bwMode="auto">
            <a:xfrm>
              <a:off x="6527801" y="5999163"/>
              <a:ext cx="796925" cy="187325"/>
            </a:xfrm>
            <a:custGeom>
              <a:avLst/>
              <a:gdLst>
                <a:gd name="T0" fmla="*/ 502 w 502"/>
                <a:gd name="T1" fmla="*/ 0 h 118"/>
                <a:gd name="T2" fmla="*/ 0 w 502"/>
                <a:gd name="T3" fmla="*/ 12 h 118"/>
                <a:gd name="T4" fmla="*/ 303 w 502"/>
                <a:gd name="T5" fmla="*/ 118 h 118"/>
                <a:gd name="T6" fmla="*/ 502 w 502"/>
                <a:gd name="T7" fmla="*/ 0 h 118"/>
              </a:gdLst>
              <a:ahLst/>
              <a:cxnLst>
                <a:cxn ang="0">
                  <a:pos x="T0" y="T1"/>
                </a:cxn>
                <a:cxn ang="0">
                  <a:pos x="T2" y="T3"/>
                </a:cxn>
                <a:cxn ang="0">
                  <a:pos x="T4" y="T5"/>
                </a:cxn>
                <a:cxn ang="0">
                  <a:pos x="T6" y="T7"/>
                </a:cxn>
              </a:cxnLst>
              <a:rect l="0" t="0" r="r" b="b"/>
              <a:pathLst>
                <a:path w="502" h="118">
                  <a:moveTo>
                    <a:pt x="502" y="0"/>
                  </a:moveTo>
                  <a:lnTo>
                    <a:pt x="0" y="12"/>
                  </a:lnTo>
                  <a:lnTo>
                    <a:pt x="303" y="118"/>
                  </a:lnTo>
                  <a:lnTo>
                    <a:pt x="502" y="0"/>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304"/>
            <p:cNvSpPr>
              <a:spLocks/>
            </p:cNvSpPr>
            <p:nvPr/>
          </p:nvSpPr>
          <p:spPr bwMode="auto">
            <a:xfrm>
              <a:off x="6527801" y="5999163"/>
              <a:ext cx="796925" cy="187325"/>
            </a:xfrm>
            <a:custGeom>
              <a:avLst/>
              <a:gdLst>
                <a:gd name="T0" fmla="*/ 502 w 502"/>
                <a:gd name="T1" fmla="*/ 0 h 118"/>
                <a:gd name="T2" fmla="*/ 0 w 502"/>
                <a:gd name="T3" fmla="*/ 12 h 118"/>
                <a:gd name="T4" fmla="*/ 303 w 502"/>
                <a:gd name="T5" fmla="*/ 118 h 118"/>
                <a:gd name="T6" fmla="*/ 502 w 502"/>
                <a:gd name="T7" fmla="*/ 0 h 118"/>
              </a:gdLst>
              <a:ahLst/>
              <a:cxnLst>
                <a:cxn ang="0">
                  <a:pos x="T0" y="T1"/>
                </a:cxn>
                <a:cxn ang="0">
                  <a:pos x="T2" y="T3"/>
                </a:cxn>
                <a:cxn ang="0">
                  <a:pos x="T4" y="T5"/>
                </a:cxn>
                <a:cxn ang="0">
                  <a:pos x="T6" y="T7"/>
                </a:cxn>
              </a:cxnLst>
              <a:rect l="0" t="0" r="r" b="b"/>
              <a:pathLst>
                <a:path w="502" h="118">
                  <a:moveTo>
                    <a:pt x="502" y="0"/>
                  </a:moveTo>
                  <a:lnTo>
                    <a:pt x="0" y="12"/>
                  </a:lnTo>
                  <a:lnTo>
                    <a:pt x="303" y="118"/>
                  </a:lnTo>
                  <a:lnTo>
                    <a:pt x="5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305"/>
            <p:cNvSpPr>
              <a:spLocks/>
            </p:cNvSpPr>
            <p:nvPr/>
          </p:nvSpPr>
          <p:spPr bwMode="auto">
            <a:xfrm>
              <a:off x="6242051" y="6040438"/>
              <a:ext cx="736600" cy="762000"/>
            </a:xfrm>
            <a:custGeom>
              <a:avLst/>
              <a:gdLst>
                <a:gd name="T0" fmla="*/ 161 w 464"/>
                <a:gd name="T1" fmla="*/ 0 h 480"/>
                <a:gd name="T2" fmla="*/ 0 w 464"/>
                <a:gd name="T3" fmla="*/ 480 h 480"/>
                <a:gd name="T4" fmla="*/ 464 w 464"/>
                <a:gd name="T5" fmla="*/ 106 h 480"/>
                <a:gd name="T6" fmla="*/ 161 w 464"/>
                <a:gd name="T7" fmla="*/ 0 h 480"/>
              </a:gdLst>
              <a:ahLst/>
              <a:cxnLst>
                <a:cxn ang="0">
                  <a:pos x="T0" y="T1"/>
                </a:cxn>
                <a:cxn ang="0">
                  <a:pos x="T2" y="T3"/>
                </a:cxn>
                <a:cxn ang="0">
                  <a:pos x="T4" y="T5"/>
                </a:cxn>
                <a:cxn ang="0">
                  <a:pos x="T6" y="T7"/>
                </a:cxn>
              </a:cxnLst>
              <a:rect l="0" t="0" r="r" b="b"/>
              <a:pathLst>
                <a:path w="464" h="480">
                  <a:moveTo>
                    <a:pt x="161" y="0"/>
                  </a:moveTo>
                  <a:lnTo>
                    <a:pt x="0" y="480"/>
                  </a:lnTo>
                  <a:lnTo>
                    <a:pt x="464" y="106"/>
                  </a:lnTo>
                  <a:lnTo>
                    <a:pt x="161" y="0"/>
                  </a:lnTo>
                  <a:close/>
                </a:path>
              </a:pathLst>
            </a:custGeom>
            <a:solidFill>
              <a:srgbClr val="E4E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306"/>
            <p:cNvSpPr>
              <a:spLocks/>
            </p:cNvSpPr>
            <p:nvPr/>
          </p:nvSpPr>
          <p:spPr bwMode="auto">
            <a:xfrm>
              <a:off x="6242051" y="6040438"/>
              <a:ext cx="736600" cy="762000"/>
            </a:xfrm>
            <a:custGeom>
              <a:avLst/>
              <a:gdLst>
                <a:gd name="T0" fmla="*/ 161 w 464"/>
                <a:gd name="T1" fmla="*/ 0 h 480"/>
                <a:gd name="T2" fmla="*/ 0 w 464"/>
                <a:gd name="T3" fmla="*/ 480 h 480"/>
                <a:gd name="T4" fmla="*/ 464 w 464"/>
                <a:gd name="T5" fmla="*/ 106 h 480"/>
                <a:gd name="T6" fmla="*/ 161 w 464"/>
                <a:gd name="T7" fmla="*/ 0 h 480"/>
              </a:gdLst>
              <a:ahLst/>
              <a:cxnLst>
                <a:cxn ang="0">
                  <a:pos x="T0" y="T1"/>
                </a:cxn>
                <a:cxn ang="0">
                  <a:pos x="T2" y="T3"/>
                </a:cxn>
                <a:cxn ang="0">
                  <a:pos x="T4" y="T5"/>
                </a:cxn>
                <a:cxn ang="0">
                  <a:pos x="T6" y="T7"/>
                </a:cxn>
              </a:cxnLst>
              <a:rect l="0" t="0" r="r" b="b"/>
              <a:pathLst>
                <a:path w="464" h="480">
                  <a:moveTo>
                    <a:pt x="161" y="0"/>
                  </a:moveTo>
                  <a:lnTo>
                    <a:pt x="0" y="480"/>
                  </a:lnTo>
                  <a:lnTo>
                    <a:pt x="464" y="106"/>
                  </a:lnTo>
                  <a:lnTo>
                    <a:pt x="1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307"/>
            <p:cNvSpPr>
              <a:spLocks/>
            </p:cNvSpPr>
            <p:nvPr/>
          </p:nvSpPr>
          <p:spPr bwMode="auto">
            <a:xfrm>
              <a:off x="5810251" y="5529263"/>
              <a:ext cx="661988" cy="458788"/>
            </a:xfrm>
            <a:custGeom>
              <a:avLst/>
              <a:gdLst>
                <a:gd name="T0" fmla="*/ 414 w 417"/>
                <a:gd name="T1" fmla="*/ 0 h 289"/>
                <a:gd name="T2" fmla="*/ 0 w 417"/>
                <a:gd name="T3" fmla="*/ 31 h 289"/>
                <a:gd name="T4" fmla="*/ 417 w 417"/>
                <a:gd name="T5" fmla="*/ 289 h 289"/>
                <a:gd name="T6" fmla="*/ 414 w 417"/>
                <a:gd name="T7" fmla="*/ 0 h 289"/>
              </a:gdLst>
              <a:ahLst/>
              <a:cxnLst>
                <a:cxn ang="0">
                  <a:pos x="T0" y="T1"/>
                </a:cxn>
                <a:cxn ang="0">
                  <a:pos x="T2" y="T3"/>
                </a:cxn>
                <a:cxn ang="0">
                  <a:pos x="T4" y="T5"/>
                </a:cxn>
                <a:cxn ang="0">
                  <a:pos x="T6" y="T7"/>
                </a:cxn>
              </a:cxnLst>
              <a:rect l="0" t="0" r="r" b="b"/>
              <a:pathLst>
                <a:path w="417" h="289">
                  <a:moveTo>
                    <a:pt x="414" y="0"/>
                  </a:moveTo>
                  <a:lnTo>
                    <a:pt x="0" y="31"/>
                  </a:lnTo>
                  <a:lnTo>
                    <a:pt x="417" y="289"/>
                  </a:lnTo>
                  <a:lnTo>
                    <a:pt x="414"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308"/>
            <p:cNvSpPr>
              <a:spLocks/>
            </p:cNvSpPr>
            <p:nvPr/>
          </p:nvSpPr>
          <p:spPr bwMode="auto">
            <a:xfrm>
              <a:off x="5810251" y="5529263"/>
              <a:ext cx="661988" cy="458788"/>
            </a:xfrm>
            <a:custGeom>
              <a:avLst/>
              <a:gdLst>
                <a:gd name="T0" fmla="*/ 414 w 417"/>
                <a:gd name="T1" fmla="*/ 0 h 289"/>
                <a:gd name="T2" fmla="*/ 0 w 417"/>
                <a:gd name="T3" fmla="*/ 31 h 289"/>
                <a:gd name="T4" fmla="*/ 417 w 417"/>
                <a:gd name="T5" fmla="*/ 289 h 289"/>
                <a:gd name="T6" fmla="*/ 414 w 417"/>
                <a:gd name="T7" fmla="*/ 0 h 289"/>
              </a:gdLst>
              <a:ahLst/>
              <a:cxnLst>
                <a:cxn ang="0">
                  <a:pos x="T0" y="T1"/>
                </a:cxn>
                <a:cxn ang="0">
                  <a:pos x="T2" y="T3"/>
                </a:cxn>
                <a:cxn ang="0">
                  <a:pos x="T4" y="T5"/>
                </a:cxn>
                <a:cxn ang="0">
                  <a:pos x="T6" y="T7"/>
                </a:cxn>
              </a:cxnLst>
              <a:rect l="0" t="0" r="r" b="b"/>
              <a:pathLst>
                <a:path w="417" h="289">
                  <a:moveTo>
                    <a:pt x="414" y="0"/>
                  </a:moveTo>
                  <a:lnTo>
                    <a:pt x="0" y="31"/>
                  </a:lnTo>
                  <a:lnTo>
                    <a:pt x="417" y="289"/>
                  </a:lnTo>
                  <a:lnTo>
                    <a:pt x="4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309"/>
            <p:cNvSpPr>
              <a:spLocks/>
            </p:cNvSpPr>
            <p:nvPr/>
          </p:nvSpPr>
          <p:spPr bwMode="auto">
            <a:xfrm>
              <a:off x="6508751" y="5540375"/>
              <a:ext cx="804863" cy="458788"/>
            </a:xfrm>
            <a:custGeom>
              <a:avLst/>
              <a:gdLst>
                <a:gd name="T0" fmla="*/ 0 w 507"/>
                <a:gd name="T1" fmla="*/ 0 h 289"/>
                <a:gd name="T2" fmla="*/ 5 w 507"/>
                <a:gd name="T3" fmla="*/ 289 h 289"/>
                <a:gd name="T4" fmla="*/ 507 w 507"/>
                <a:gd name="T5" fmla="*/ 277 h 289"/>
                <a:gd name="T6" fmla="*/ 0 w 507"/>
                <a:gd name="T7" fmla="*/ 0 h 289"/>
              </a:gdLst>
              <a:ahLst/>
              <a:cxnLst>
                <a:cxn ang="0">
                  <a:pos x="T0" y="T1"/>
                </a:cxn>
                <a:cxn ang="0">
                  <a:pos x="T2" y="T3"/>
                </a:cxn>
                <a:cxn ang="0">
                  <a:pos x="T4" y="T5"/>
                </a:cxn>
                <a:cxn ang="0">
                  <a:pos x="T6" y="T7"/>
                </a:cxn>
              </a:cxnLst>
              <a:rect l="0" t="0" r="r" b="b"/>
              <a:pathLst>
                <a:path w="507" h="289">
                  <a:moveTo>
                    <a:pt x="0" y="0"/>
                  </a:moveTo>
                  <a:lnTo>
                    <a:pt x="5" y="289"/>
                  </a:lnTo>
                  <a:lnTo>
                    <a:pt x="507" y="277"/>
                  </a:lnTo>
                  <a:lnTo>
                    <a:pt x="0" y="0"/>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310"/>
            <p:cNvSpPr>
              <a:spLocks/>
            </p:cNvSpPr>
            <p:nvPr/>
          </p:nvSpPr>
          <p:spPr bwMode="auto">
            <a:xfrm>
              <a:off x="6508751" y="5540375"/>
              <a:ext cx="804863" cy="458788"/>
            </a:xfrm>
            <a:custGeom>
              <a:avLst/>
              <a:gdLst>
                <a:gd name="T0" fmla="*/ 0 w 507"/>
                <a:gd name="T1" fmla="*/ 0 h 289"/>
                <a:gd name="T2" fmla="*/ 5 w 507"/>
                <a:gd name="T3" fmla="*/ 289 h 289"/>
                <a:gd name="T4" fmla="*/ 507 w 507"/>
                <a:gd name="T5" fmla="*/ 277 h 289"/>
                <a:gd name="T6" fmla="*/ 0 w 507"/>
                <a:gd name="T7" fmla="*/ 0 h 289"/>
              </a:gdLst>
              <a:ahLst/>
              <a:cxnLst>
                <a:cxn ang="0">
                  <a:pos x="T0" y="T1"/>
                </a:cxn>
                <a:cxn ang="0">
                  <a:pos x="T2" y="T3"/>
                </a:cxn>
                <a:cxn ang="0">
                  <a:pos x="T4" y="T5"/>
                </a:cxn>
                <a:cxn ang="0">
                  <a:pos x="T6" y="T7"/>
                </a:cxn>
              </a:cxnLst>
              <a:rect l="0" t="0" r="r" b="b"/>
              <a:pathLst>
                <a:path w="507" h="289">
                  <a:moveTo>
                    <a:pt x="0" y="0"/>
                  </a:moveTo>
                  <a:lnTo>
                    <a:pt x="5" y="289"/>
                  </a:lnTo>
                  <a:lnTo>
                    <a:pt x="507" y="27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311"/>
            <p:cNvSpPr>
              <a:spLocks/>
            </p:cNvSpPr>
            <p:nvPr/>
          </p:nvSpPr>
          <p:spPr bwMode="auto">
            <a:xfrm>
              <a:off x="6486526" y="88900"/>
              <a:ext cx="568325" cy="833438"/>
            </a:xfrm>
            <a:custGeom>
              <a:avLst/>
              <a:gdLst>
                <a:gd name="T0" fmla="*/ 140 w 358"/>
                <a:gd name="T1" fmla="*/ 0 h 525"/>
                <a:gd name="T2" fmla="*/ 0 w 358"/>
                <a:gd name="T3" fmla="*/ 525 h 525"/>
                <a:gd name="T4" fmla="*/ 358 w 358"/>
                <a:gd name="T5" fmla="*/ 298 h 525"/>
                <a:gd name="T6" fmla="*/ 140 w 358"/>
                <a:gd name="T7" fmla="*/ 0 h 525"/>
              </a:gdLst>
              <a:ahLst/>
              <a:cxnLst>
                <a:cxn ang="0">
                  <a:pos x="T0" y="T1"/>
                </a:cxn>
                <a:cxn ang="0">
                  <a:pos x="T2" y="T3"/>
                </a:cxn>
                <a:cxn ang="0">
                  <a:pos x="T4" y="T5"/>
                </a:cxn>
                <a:cxn ang="0">
                  <a:pos x="T6" y="T7"/>
                </a:cxn>
              </a:cxnLst>
              <a:rect l="0" t="0" r="r" b="b"/>
              <a:pathLst>
                <a:path w="358" h="525">
                  <a:moveTo>
                    <a:pt x="140" y="0"/>
                  </a:moveTo>
                  <a:lnTo>
                    <a:pt x="0" y="525"/>
                  </a:lnTo>
                  <a:lnTo>
                    <a:pt x="358" y="298"/>
                  </a:lnTo>
                  <a:lnTo>
                    <a:pt x="140"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312"/>
            <p:cNvSpPr>
              <a:spLocks/>
            </p:cNvSpPr>
            <p:nvPr/>
          </p:nvSpPr>
          <p:spPr bwMode="auto">
            <a:xfrm>
              <a:off x="6486526" y="88900"/>
              <a:ext cx="568325" cy="833438"/>
            </a:xfrm>
            <a:custGeom>
              <a:avLst/>
              <a:gdLst>
                <a:gd name="T0" fmla="*/ 140 w 358"/>
                <a:gd name="T1" fmla="*/ 0 h 525"/>
                <a:gd name="T2" fmla="*/ 0 w 358"/>
                <a:gd name="T3" fmla="*/ 525 h 525"/>
                <a:gd name="T4" fmla="*/ 358 w 358"/>
                <a:gd name="T5" fmla="*/ 298 h 525"/>
                <a:gd name="T6" fmla="*/ 140 w 358"/>
                <a:gd name="T7" fmla="*/ 0 h 525"/>
              </a:gdLst>
              <a:ahLst/>
              <a:cxnLst>
                <a:cxn ang="0">
                  <a:pos x="T0" y="T1"/>
                </a:cxn>
                <a:cxn ang="0">
                  <a:pos x="T2" y="T3"/>
                </a:cxn>
                <a:cxn ang="0">
                  <a:pos x="T4" y="T5"/>
                </a:cxn>
                <a:cxn ang="0">
                  <a:pos x="T6" y="T7"/>
                </a:cxn>
              </a:cxnLst>
              <a:rect l="0" t="0" r="r" b="b"/>
              <a:pathLst>
                <a:path w="358" h="525">
                  <a:moveTo>
                    <a:pt x="140" y="0"/>
                  </a:moveTo>
                  <a:lnTo>
                    <a:pt x="0" y="525"/>
                  </a:lnTo>
                  <a:lnTo>
                    <a:pt x="358" y="298"/>
                  </a:lnTo>
                  <a:lnTo>
                    <a:pt x="1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313"/>
            <p:cNvSpPr>
              <a:spLocks/>
            </p:cNvSpPr>
            <p:nvPr/>
          </p:nvSpPr>
          <p:spPr bwMode="auto">
            <a:xfrm>
              <a:off x="5103813" y="152400"/>
              <a:ext cx="447675" cy="585788"/>
            </a:xfrm>
            <a:custGeom>
              <a:avLst/>
              <a:gdLst>
                <a:gd name="T0" fmla="*/ 282 w 282"/>
                <a:gd name="T1" fmla="*/ 0 h 369"/>
                <a:gd name="T2" fmla="*/ 0 w 282"/>
                <a:gd name="T3" fmla="*/ 251 h 369"/>
                <a:gd name="T4" fmla="*/ 164 w 282"/>
                <a:gd name="T5" fmla="*/ 369 h 369"/>
                <a:gd name="T6" fmla="*/ 282 w 282"/>
                <a:gd name="T7" fmla="*/ 0 h 369"/>
              </a:gdLst>
              <a:ahLst/>
              <a:cxnLst>
                <a:cxn ang="0">
                  <a:pos x="T0" y="T1"/>
                </a:cxn>
                <a:cxn ang="0">
                  <a:pos x="T2" y="T3"/>
                </a:cxn>
                <a:cxn ang="0">
                  <a:pos x="T4" y="T5"/>
                </a:cxn>
                <a:cxn ang="0">
                  <a:pos x="T6" y="T7"/>
                </a:cxn>
              </a:cxnLst>
              <a:rect l="0" t="0" r="r" b="b"/>
              <a:pathLst>
                <a:path w="282" h="369">
                  <a:moveTo>
                    <a:pt x="282" y="0"/>
                  </a:moveTo>
                  <a:lnTo>
                    <a:pt x="0" y="251"/>
                  </a:lnTo>
                  <a:lnTo>
                    <a:pt x="164" y="369"/>
                  </a:lnTo>
                  <a:lnTo>
                    <a:pt x="282"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314"/>
            <p:cNvSpPr>
              <a:spLocks/>
            </p:cNvSpPr>
            <p:nvPr/>
          </p:nvSpPr>
          <p:spPr bwMode="auto">
            <a:xfrm>
              <a:off x="5103813" y="152400"/>
              <a:ext cx="447675" cy="585788"/>
            </a:xfrm>
            <a:custGeom>
              <a:avLst/>
              <a:gdLst>
                <a:gd name="T0" fmla="*/ 282 w 282"/>
                <a:gd name="T1" fmla="*/ 0 h 369"/>
                <a:gd name="T2" fmla="*/ 0 w 282"/>
                <a:gd name="T3" fmla="*/ 251 h 369"/>
                <a:gd name="T4" fmla="*/ 164 w 282"/>
                <a:gd name="T5" fmla="*/ 369 h 369"/>
                <a:gd name="T6" fmla="*/ 282 w 282"/>
                <a:gd name="T7" fmla="*/ 0 h 369"/>
              </a:gdLst>
              <a:ahLst/>
              <a:cxnLst>
                <a:cxn ang="0">
                  <a:pos x="T0" y="T1"/>
                </a:cxn>
                <a:cxn ang="0">
                  <a:pos x="T2" y="T3"/>
                </a:cxn>
                <a:cxn ang="0">
                  <a:pos x="T4" y="T5"/>
                </a:cxn>
                <a:cxn ang="0">
                  <a:pos x="T6" y="T7"/>
                </a:cxn>
              </a:cxnLst>
              <a:rect l="0" t="0" r="r" b="b"/>
              <a:pathLst>
                <a:path w="282" h="369">
                  <a:moveTo>
                    <a:pt x="282" y="0"/>
                  </a:moveTo>
                  <a:lnTo>
                    <a:pt x="0" y="251"/>
                  </a:lnTo>
                  <a:lnTo>
                    <a:pt x="164" y="369"/>
                  </a:lnTo>
                  <a:lnTo>
                    <a:pt x="2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315"/>
            <p:cNvSpPr>
              <a:spLocks/>
            </p:cNvSpPr>
            <p:nvPr/>
          </p:nvSpPr>
          <p:spPr bwMode="auto">
            <a:xfrm>
              <a:off x="5386388" y="152400"/>
              <a:ext cx="533400" cy="582613"/>
            </a:xfrm>
            <a:custGeom>
              <a:avLst/>
              <a:gdLst>
                <a:gd name="T0" fmla="*/ 118 w 336"/>
                <a:gd name="T1" fmla="*/ 0 h 367"/>
                <a:gd name="T2" fmla="*/ 0 w 336"/>
                <a:gd name="T3" fmla="*/ 367 h 367"/>
                <a:gd name="T4" fmla="*/ 336 w 336"/>
                <a:gd name="T5" fmla="*/ 190 h 367"/>
                <a:gd name="T6" fmla="*/ 118 w 336"/>
                <a:gd name="T7" fmla="*/ 0 h 367"/>
              </a:gdLst>
              <a:ahLst/>
              <a:cxnLst>
                <a:cxn ang="0">
                  <a:pos x="T0" y="T1"/>
                </a:cxn>
                <a:cxn ang="0">
                  <a:pos x="T2" y="T3"/>
                </a:cxn>
                <a:cxn ang="0">
                  <a:pos x="T4" y="T5"/>
                </a:cxn>
                <a:cxn ang="0">
                  <a:pos x="T6" y="T7"/>
                </a:cxn>
              </a:cxnLst>
              <a:rect l="0" t="0" r="r" b="b"/>
              <a:pathLst>
                <a:path w="336" h="367">
                  <a:moveTo>
                    <a:pt x="118" y="0"/>
                  </a:moveTo>
                  <a:lnTo>
                    <a:pt x="0" y="367"/>
                  </a:lnTo>
                  <a:lnTo>
                    <a:pt x="336" y="190"/>
                  </a:lnTo>
                  <a:lnTo>
                    <a:pt x="118"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316"/>
            <p:cNvSpPr>
              <a:spLocks/>
            </p:cNvSpPr>
            <p:nvPr/>
          </p:nvSpPr>
          <p:spPr bwMode="auto">
            <a:xfrm>
              <a:off x="5386388" y="152400"/>
              <a:ext cx="533400" cy="582613"/>
            </a:xfrm>
            <a:custGeom>
              <a:avLst/>
              <a:gdLst>
                <a:gd name="T0" fmla="*/ 118 w 336"/>
                <a:gd name="T1" fmla="*/ 0 h 367"/>
                <a:gd name="T2" fmla="*/ 0 w 336"/>
                <a:gd name="T3" fmla="*/ 367 h 367"/>
                <a:gd name="T4" fmla="*/ 336 w 336"/>
                <a:gd name="T5" fmla="*/ 190 h 367"/>
                <a:gd name="T6" fmla="*/ 118 w 336"/>
                <a:gd name="T7" fmla="*/ 0 h 367"/>
              </a:gdLst>
              <a:ahLst/>
              <a:cxnLst>
                <a:cxn ang="0">
                  <a:pos x="T0" y="T1"/>
                </a:cxn>
                <a:cxn ang="0">
                  <a:pos x="T2" y="T3"/>
                </a:cxn>
                <a:cxn ang="0">
                  <a:pos x="T4" y="T5"/>
                </a:cxn>
                <a:cxn ang="0">
                  <a:pos x="T6" y="T7"/>
                </a:cxn>
              </a:cxnLst>
              <a:rect l="0" t="0" r="r" b="b"/>
              <a:pathLst>
                <a:path w="336" h="367">
                  <a:moveTo>
                    <a:pt x="118" y="0"/>
                  </a:moveTo>
                  <a:lnTo>
                    <a:pt x="0" y="367"/>
                  </a:lnTo>
                  <a:lnTo>
                    <a:pt x="336" y="190"/>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317"/>
            <p:cNvSpPr>
              <a:spLocks/>
            </p:cNvSpPr>
            <p:nvPr/>
          </p:nvSpPr>
          <p:spPr bwMode="auto">
            <a:xfrm>
              <a:off x="5510213" y="47625"/>
              <a:ext cx="63500" cy="49213"/>
            </a:xfrm>
            <a:custGeom>
              <a:avLst/>
              <a:gdLst>
                <a:gd name="T0" fmla="*/ 40 w 40"/>
                <a:gd name="T1" fmla="*/ 0 h 31"/>
                <a:gd name="T2" fmla="*/ 0 w 40"/>
                <a:gd name="T3" fmla="*/ 0 h 31"/>
                <a:gd name="T4" fmla="*/ 31 w 40"/>
                <a:gd name="T5" fmla="*/ 31 h 31"/>
                <a:gd name="T6" fmla="*/ 40 w 40"/>
                <a:gd name="T7" fmla="*/ 0 h 31"/>
              </a:gdLst>
              <a:ahLst/>
              <a:cxnLst>
                <a:cxn ang="0">
                  <a:pos x="T0" y="T1"/>
                </a:cxn>
                <a:cxn ang="0">
                  <a:pos x="T2" y="T3"/>
                </a:cxn>
                <a:cxn ang="0">
                  <a:pos x="T4" y="T5"/>
                </a:cxn>
                <a:cxn ang="0">
                  <a:pos x="T6" y="T7"/>
                </a:cxn>
              </a:cxnLst>
              <a:rect l="0" t="0" r="r" b="b"/>
              <a:pathLst>
                <a:path w="40" h="31">
                  <a:moveTo>
                    <a:pt x="40" y="0"/>
                  </a:moveTo>
                  <a:lnTo>
                    <a:pt x="0" y="0"/>
                  </a:lnTo>
                  <a:lnTo>
                    <a:pt x="31" y="31"/>
                  </a:lnTo>
                  <a:lnTo>
                    <a:pt x="40" y="0"/>
                  </a:lnTo>
                  <a:close/>
                </a:path>
              </a:pathLst>
            </a:custGeom>
            <a:solidFill>
              <a:srgbClr val="D8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318"/>
            <p:cNvSpPr>
              <a:spLocks/>
            </p:cNvSpPr>
            <p:nvPr/>
          </p:nvSpPr>
          <p:spPr bwMode="auto">
            <a:xfrm>
              <a:off x="5510213" y="47625"/>
              <a:ext cx="63500" cy="49213"/>
            </a:xfrm>
            <a:custGeom>
              <a:avLst/>
              <a:gdLst>
                <a:gd name="T0" fmla="*/ 40 w 40"/>
                <a:gd name="T1" fmla="*/ 0 h 31"/>
                <a:gd name="T2" fmla="*/ 0 w 40"/>
                <a:gd name="T3" fmla="*/ 0 h 31"/>
                <a:gd name="T4" fmla="*/ 31 w 40"/>
                <a:gd name="T5" fmla="*/ 31 h 31"/>
                <a:gd name="T6" fmla="*/ 40 w 40"/>
                <a:gd name="T7" fmla="*/ 0 h 31"/>
              </a:gdLst>
              <a:ahLst/>
              <a:cxnLst>
                <a:cxn ang="0">
                  <a:pos x="T0" y="T1"/>
                </a:cxn>
                <a:cxn ang="0">
                  <a:pos x="T2" y="T3"/>
                </a:cxn>
                <a:cxn ang="0">
                  <a:pos x="T4" y="T5"/>
                </a:cxn>
                <a:cxn ang="0">
                  <a:pos x="T6" y="T7"/>
                </a:cxn>
              </a:cxnLst>
              <a:rect l="0" t="0" r="r" b="b"/>
              <a:pathLst>
                <a:path w="40" h="31">
                  <a:moveTo>
                    <a:pt x="40" y="0"/>
                  </a:moveTo>
                  <a:lnTo>
                    <a:pt x="0" y="0"/>
                  </a:lnTo>
                  <a:lnTo>
                    <a:pt x="31" y="31"/>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319"/>
            <p:cNvSpPr>
              <a:spLocks/>
            </p:cNvSpPr>
            <p:nvPr/>
          </p:nvSpPr>
          <p:spPr bwMode="auto">
            <a:xfrm>
              <a:off x="5067301" y="47625"/>
              <a:ext cx="473075" cy="469900"/>
            </a:xfrm>
            <a:custGeom>
              <a:avLst/>
              <a:gdLst>
                <a:gd name="T0" fmla="*/ 255 w 298"/>
                <a:gd name="T1" fmla="*/ 0 h 296"/>
                <a:gd name="T2" fmla="*/ 0 w 298"/>
                <a:gd name="T3" fmla="*/ 0 h 296"/>
                <a:gd name="T4" fmla="*/ 16 w 298"/>
                <a:gd name="T5" fmla="*/ 296 h 296"/>
                <a:gd name="T6" fmla="*/ 298 w 298"/>
                <a:gd name="T7" fmla="*/ 47 h 296"/>
                <a:gd name="T8" fmla="*/ 255 w 298"/>
                <a:gd name="T9" fmla="*/ 0 h 296"/>
              </a:gdLst>
              <a:ahLst/>
              <a:cxnLst>
                <a:cxn ang="0">
                  <a:pos x="T0" y="T1"/>
                </a:cxn>
                <a:cxn ang="0">
                  <a:pos x="T2" y="T3"/>
                </a:cxn>
                <a:cxn ang="0">
                  <a:pos x="T4" y="T5"/>
                </a:cxn>
                <a:cxn ang="0">
                  <a:pos x="T6" y="T7"/>
                </a:cxn>
                <a:cxn ang="0">
                  <a:pos x="T8" y="T9"/>
                </a:cxn>
              </a:cxnLst>
              <a:rect l="0" t="0" r="r" b="b"/>
              <a:pathLst>
                <a:path w="298" h="296">
                  <a:moveTo>
                    <a:pt x="255" y="0"/>
                  </a:moveTo>
                  <a:lnTo>
                    <a:pt x="0" y="0"/>
                  </a:lnTo>
                  <a:lnTo>
                    <a:pt x="16" y="296"/>
                  </a:lnTo>
                  <a:lnTo>
                    <a:pt x="298" y="47"/>
                  </a:lnTo>
                  <a:lnTo>
                    <a:pt x="255" y="0"/>
                  </a:lnTo>
                  <a:close/>
                </a:path>
              </a:pathLst>
            </a:cu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320"/>
            <p:cNvSpPr>
              <a:spLocks/>
            </p:cNvSpPr>
            <p:nvPr/>
          </p:nvSpPr>
          <p:spPr bwMode="auto">
            <a:xfrm>
              <a:off x="5067301" y="47625"/>
              <a:ext cx="473075" cy="469900"/>
            </a:xfrm>
            <a:custGeom>
              <a:avLst/>
              <a:gdLst>
                <a:gd name="T0" fmla="*/ 255 w 298"/>
                <a:gd name="T1" fmla="*/ 0 h 296"/>
                <a:gd name="T2" fmla="*/ 0 w 298"/>
                <a:gd name="T3" fmla="*/ 0 h 296"/>
                <a:gd name="T4" fmla="*/ 16 w 298"/>
                <a:gd name="T5" fmla="*/ 296 h 296"/>
                <a:gd name="T6" fmla="*/ 298 w 298"/>
                <a:gd name="T7" fmla="*/ 47 h 296"/>
                <a:gd name="T8" fmla="*/ 255 w 298"/>
                <a:gd name="T9" fmla="*/ 0 h 296"/>
              </a:gdLst>
              <a:ahLst/>
              <a:cxnLst>
                <a:cxn ang="0">
                  <a:pos x="T0" y="T1"/>
                </a:cxn>
                <a:cxn ang="0">
                  <a:pos x="T2" y="T3"/>
                </a:cxn>
                <a:cxn ang="0">
                  <a:pos x="T4" y="T5"/>
                </a:cxn>
                <a:cxn ang="0">
                  <a:pos x="T6" y="T7"/>
                </a:cxn>
                <a:cxn ang="0">
                  <a:pos x="T8" y="T9"/>
                </a:cxn>
              </a:cxnLst>
              <a:rect l="0" t="0" r="r" b="b"/>
              <a:pathLst>
                <a:path w="298" h="296">
                  <a:moveTo>
                    <a:pt x="255" y="0"/>
                  </a:moveTo>
                  <a:lnTo>
                    <a:pt x="0" y="0"/>
                  </a:lnTo>
                  <a:lnTo>
                    <a:pt x="16" y="296"/>
                  </a:lnTo>
                  <a:lnTo>
                    <a:pt x="298" y="47"/>
                  </a:lnTo>
                  <a:lnTo>
                    <a:pt x="25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321"/>
            <p:cNvSpPr>
              <a:spLocks/>
            </p:cNvSpPr>
            <p:nvPr/>
          </p:nvSpPr>
          <p:spPr bwMode="auto">
            <a:xfrm>
              <a:off x="7497763" y="963613"/>
              <a:ext cx="85725" cy="158750"/>
            </a:xfrm>
            <a:custGeom>
              <a:avLst/>
              <a:gdLst>
                <a:gd name="T0" fmla="*/ 54 w 54"/>
                <a:gd name="T1" fmla="*/ 0 h 100"/>
                <a:gd name="T2" fmla="*/ 0 w 54"/>
                <a:gd name="T3" fmla="*/ 15 h 100"/>
                <a:gd name="T4" fmla="*/ 54 w 54"/>
                <a:gd name="T5" fmla="*/ 100 h 100"/>
                <a:gd name="T6" fmla="*/ 54 w 54"/>
                <a:gd name="T7" fmla="*/ 0 h 100"/>
              </a:gdLst>
              <a:ahLst/>
              <a:cxnLst>
                <a:cxn ang="0">
                  <a:pos x="T0" y="T1"/>
                </a:cxn>
                <a:cxn ang="0">
                  <a:pos x="T2" y="T3"/>
                </a:cxn>
                <a:cxn ang="0">
                  <a:pos x="T4" y="T5"/>
                </a:cxn>
                <a:cxn ang="0">
                  <a:pos x="T6" y="T7"/>
                </a:cxn>
              </a:cxnLst>
              <a:rect l="0" t="0" r="r" b="b"/>
              <a:pathLst>
                <a:path w="54" h="100">
                  <a:moveTo>
                    <a:pt x="54" y="0"/>
                  </a:moveTo>
                  <a:lnTo>
                    <a:pt x="0" y="15"/>
                  </a:lnTo>
                  <a:lnTo>
                    <a:pt x="54" y="100"/>
                  </a:lnTo>
                  <a:lnTo>
                    <a:pt x="54" y="0"/>
                  </a:lnTo>
                  <a:close/>
                </a:path>
              </a:pathLst>
            </a:custGeom>
            <a:solidFill>
              <a:srgbClr val="CEC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322"/>
            <p:cNvSpPr>
              <a:spLocks/>
            </p:cNvSpPr>
            <p:nvPr/>
          </p:nvSpPr>
          <p:spPr bwMode="auto">
            <a:xfrm>
              <a:off x="7497763" y="963613"/>
              <a:ext cx="85725" cy="158750"/>
            </a:xfrm>
            <a:custGeom>
              <a:avLst/>
              <a:gdLst>
                <a:gd name="T0" fmla="*/ 54 w 54"/>
                <a:gd name="T1" fmla="*/ 0 h 100"/>
                <a:gd name="T2" fmla="*/ 0 w 54"/>
                <a:gd name="T3" fmla="*/ 15 h 100"/>
                <a:gd name="T4" fmla="*/ 54 w 54"/>
                <a:gd name="T5" fmla="*/ 100 h 100"/>
                <a:gd name="T6" fmla="*/ 54 w 54"/>
                <a:gd name="T7" fmla="*/ 0 h 100"/>
              </a:gdLst>
              <a:ahLst/>
              <a:cxnLst>
                <a:cxn ang="0">
                  <a:pos x="T0" y="T1"/>
                </a:cxn>
                <a:cxn ang="0">
                  <a:pos x="T2" y="T3"/>
                </a:cxn>
                <a:cxn ang="0">
                  <a:pos x="T4" y="T5"/>
                </a:cxn>
                <a:cxn ang="0">
                  <a:pos x="T6" y="T7"/>
                </a:cxn>
              </a:cxnLst>
              <a:rect l="0" t="0" r="r" b="b"/>
              <a:pathLst>
                <a:path w="54" h="100">
                  <a:moveTo>
                    <a:pt x="54" y="0"/>
                  </a:moveTo>
                  <a:lnTo>
                    <a:pt x="0" y="15"/>
                  </a:lnTo>
                  <a:lnTo>
                    <a:pt x="54" y="100"/>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323"/>
            <p:cNvSpPr>
              <a:spLocks/>
            </p:cNvSpPr>
            <p:nvPr/>
          </p:nvSpPr>
          <p:spPr bwMode="auto">
            <a:xfrm>
              <a:off x="6846888" y="990600"/>
              <a:ext cx="736600" cy="371475"/>
            </a:xfrm>
            <a:custGeom>
              <a:avLst/>
              <a:gdLst>
                <a:gd name="T0" fmla="*/ 388 w 464"/>
                <a:gd name="T1" fmla="*/ 0 h 234"/>
                <a:gd name="T2" fmla="*/ 0 w 464"/>
                <a:gd name="T3" fmla="*/ 10 h 234"/>
                <a:gd name="T4" fmla="*/ 464 w 464"/>
                <a:gd name="T5" fmla="*/ 234 h 234"/>
                <a:gd name="T6" fmla="*/ 464 w 464"/>
                <a:gd name="T7" fmla="*/ 116 h 234"/>
                <a:gd name="T8" fmla="*/ 388 w 464"/>
                <a:gd name="T9" fmla="*/ 0 h 234"/>
              </a:gdLst>
              <a:ahLst/>
              <a:cxnLst>
                <a:cxn ang="0">
                  <a:pos x="T0" y="T1"/>
                </a:cxn>
                <a:cxn ang="0">
                  <a:pos x="T2" y="T3"/>
                </a:cxn>
                <a:cxn ang="0">
                  <a:pos x="T4" y="T5"/>
                </a:cxn>
                <a:cxn ang="0">
                  <a:pos x="T6" y="T7"/>
                </a:cxn>
                <a:cxn ang="0">
                  <a:pos x="T8" y="T9"/>
                </a:cxn>
              </a:cxnLst>
              <a:rect l="0" t="0" r="r" b="b"/>
              <a:pathLst>
                <a:path w="464" h="234">
                  <a:moveTo>
                    <a:pt x="388" y="0"/>
                  </a:moveTo>
                  <a:lnTo>
                    <a:pt x="0" y="10"/>
                  </a:lnTo>
                  <a:lnTo>
                    <a:pt x="464" y="234"/>
                  </a:lnTo>
                  <a:lnTo>
                    <a:pt x="464" y="116"/>
                  </a:lnTo>
                  <a:lnTo>
                    <a:pt x="388" y="0"/>
                  </a:lnTo>
                  <a:close/>
                </a:path>
              </a:pathLst>
            </a:custGeom>
            <a:solidFill>
              <a:srgbClr val="BFC1C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324"/>
            <p:cNvSpPr>
              <a:spLocks/>
            </p:cNvSpPr>
            <p:nvPr/>
          </p:nvSpPr>
          <p:spPr bwMode="auto">
            <a:xfrm>
              <a:off x="6846888" y="990600"/>
              <a:ext cx="736600" cy="371475"/>
            </a:xfrm>
            <a:custGeom>
              <a:avLst/>
              <a:gdLst>
                <a:gd name="T0" fmla="*/ 388 w 464"/>
                <a:gd name="T1" fmla="*/ 0 h 234"/>
                <a:gd name="T2" fmla="*/ 0 w 464"/>
                <a:gd name="T3" fmla="*/ 10 h 234"/>
                <a:gd name="T4" fmla="*/ 464 w 464"/>
                <a:gd name="T5" fmla="*/ 234 h 234"/>
                <a:gd name="T6" fmla="*/ 464 w 464"/>
                <a:gd name="T7" fmla="*/ 116 h 234"/>
                <a:gd name="T8" fmla="*/ 388 w 464"/>
                <a:gd name="T9" fmla="*/ 0 h 234"/>
              </a:gdLst>
              <a:ahLst/>
              <a:cxnLst>
                <a:cxn ang="0">
                  <a:pos x="T0" y="T1"/>
                </a:cxn>
                <a:cxn ang="0">
                  <a:pos x="T2" y="T3"/>
                </a:cxn>
                <a:cxn ang="0">
                  <a:pos x="T4" y="T5"/>
                </a:cxn>
                <a:cxn ang="0">
                  <a:pos x="T6" y="T7"/>
                </a:cxn>
                <a:cxn ang="0">
                  <a:pos x="T8" y="T9"/>
                </a:cxn>
              </a:cxnLst>
              <a:rect l="0" t="0" r="r" b="b"/>
              <a:pathLst>
                <a:path w="464" h="234">
                  <a:moveTo>
                    <a:pt x="388" y="0"/>
                  </a:moveTo>
                  <a:lnTo>
                    <a:pt x="0" y="10"/>
                  </a:lnTo>
                  <a:lnTo>
                    <a:pt x="464" y="234"/>
                  </a:lnTo>
                  <a:lnTo>
                    <a:pt x="464" y="116"/>
                  </a:lnTo>
                  <a:lnTo>
                    <a:pt x="3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325"/>
            <p:cNvSpPr>
              <a:spLocks/>
            </p:cNvSpPr>
            <p:nvPr/>
          </p:nvSpPr>
          <p:spPr bwMode="auto">
            <a:xfrm>
              <a:off x="5749926" y="1919288"/>
              <a:ext cx="857250" cy="439738"/>
            </a:xfrm>
            <a:custGeom>
              <a:avLst/>
              <a:gdLst>
                <a:gd name="T0" fmla="*/ 476 w 540"/>
                <a:gd name="T1" fmla="*/ 0 h 277"/>
                <a:gd name="T2" fmla="*/ 0 w 540"/>
                <a:gd name="T3" fmla="*/ 149 h 277"/>
                <a:gd name="T4" fmla="*/ 540 w 540"/>
                <a:gd name="T5" fmla="*/ 277 h 277"/>
                <a:gd name="T6" fmla="*/ 476 w 540"/>
                <a:gd name="T7" fmla="*/ 0 h 277"/>
              </a:gdLst>
              <a:ahLst/>
              <a:cxnLst>
                <a:cxn ang="0">
                  <a:pos x="T0" y="T1"/>
                </a:cxn>
                <a:cxn ang="0">
                  <a:pos x="T2" y="T3"/>
                </a:cxn>
                <a:cxn ang="0">
                  <a:pos x="T4" y="T5"/>
                </a:cxn>
                <a:cxn ang="0">
                  <a:pos x="T6" y="T7"/>
                </a:cxn>
              </a:cxnLst>
              <a:rect l="0" t="0" r="r" b="b"/>
              <a:pathLst>
                <a:path w="540" h="277">
                  <a:moveTo>
                    <a:pt x="476" y="0"/>
                  </a:moveTo>
                  <a:lnTo>
                    <a:pt x="0" y="149"/>
                  </a:lnTo>
                  <a:lnTo>
                    <a:pt x="540" y="277"/>
                  </a:lnTo>
                  <a:lnTo>
                    <a:pt x="476" y="0"/>
                  </a:lnTo>
                  <a:close/>
                </a:path>
              </a:pathLst>
            </a:custGeom>
            <a:solidFill>
              <a:srgbClr val="ECE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7" name="Freeform 326"/>
            <p:cNvSpPr>
              <a:spLocks/>
            </p:cNvSpPr>
            <p:nvPr/>
          </p:nvSpPr>
          <p:spPr bwMode="auto">
            <a:xfrm>
              <a:off x="5749926" y="1919288"/>
              <a:ext cx="857250" cy="439738"/>
            </a:xfrm>
            <a:custGeom>
              <a:avLst/>
              <a:gdLst>
                <a:gd name="T0" fmla="*/ 476 w 540"/>
                <a:gd name="T1" fmla="*/ 0 h 277"/>
                <a:gd name="T2" fmla="*/ 0 w 540"/>
                <a:gd name="T3" fmla="*/ 149 h 277"/>
                <a:gd name="T4" fmla="*/ 540 w 540"/>
                <a:gd name="T5" fmla="*/ 277 h 277"/>
                <a:gd name="T6" fmla="*/ 476 w 540"/>
                <a:gd name="T7" fmla="*/ 0 h 277"/>
              </a:gdLst>
              <a:ahLst/>
              <a:cxnLst>
                <a:cxn ang="0">
                  <a:pos x="T0" y="T1"/>
                </a:cxn>
                <a:cxn ang="0">
                  <a:pos x="T2" y="T3"/>
                </a:cxn>
                <a:cxn ang="0">
                  <a:pos x="T4" y="T5"/>
                </a:cxn>
                <a:cxn ang="0">
                  <a:pos x="T6" y="T7"/>
                </a:cxn>
              </a:cxnLst>
              <a:rect l="0" t="0" r="r" b="b"/>
              <a:pathLst>
                <a:path w="540" h="277">
                  <a:moveTo>
                    <a:pt x="476" y="0"/>
                  </a:moveTo>
                  <a:lnTo>
                    <a:pt x="0" y="149"/>
                  </a:lnTo>
                  <a:lnTo>
                    <a:pt x="540" y="277"/>
                  </a:lnTo>
                  <a:lnTo>
                    <a:pt x="4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8" name="Freeform 327"/>
            <p:cNvSpPr>
              <a:spLocks/>
            </p:cNvSpPr>
            <p:nvPr/>
          </p:nvSpPr>
          <p:spPr bwMode="auto">
            <a:xfrm>
              <a:off x="6054726" y="1468438"/>
              <a:ext cx="454025" cy="415925"/>
            </a:xfrm>
            <a:custGeom>
              <a:avLst/>
              <a:gdLst>
                <a:gd name="T0" fmla="*/ 248 w 286"/>
                <a:gd name="T1" fmla="*/ 0 h 262"/>
                <a:gd name="T2" fmla="*/ 0 w 286"/>
                <a:gd name="T3" fmla="*/ 194 h 262"/>
                <a:gd name="T4" fmla="*/ 286 w 286"/>
                <a:gd name="T5" fmla="*/ 262 h 262"/>
                <a:gd name="T6" fmla="*/ 248 w 286"/>
                <a:gd name="T7" fmla="*/ 0 h 262"/>
              </a:gdLst>
              <a:ahLst/>
              <a:cxnLst>
                <a:cxn ang="0">
                  <a:pos x="T0" y="T1"/>
                </a:cxn>
                <a:cxn ang="0">
                  <a:pos x="T2" y="T3"/>
                </a:cxn>
                <a:cxn ang="0">
                  <a:pos x="T4" y="T5"/>
                </a:cxn>
                <a:cxn ang="0">
                  <a:pos x="T6" y="T7"/>
                </a:cxn>
              </a:cxnLst>
              <a:rect l="0" t="0" r="r" b="b"/>
              <a:pathLst>
                <a:path w="286" h="262">
                  <a:moveTo>
                    <a:pt x="248" y="0"/>
                  </a:moveTo>
                  <a:lnTo>
                    <a:pt x="0" y="194"/>
                  </a:lnTo>
                  <a:lnTo>
                    <a:pt x="286" y="262"/>
                  </a:lnTo>
                  <a:lnTo>
                    <a:pt x="248" y="0"/>
                  </a:lnTo>
                  <a:close/>
                </a:path>
              </a:pathLst>
            </a:custGeom>
            <a:solidFill>
              <a:srgbClr val="E0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9" name="Freeform 328"/>
            <p:cNvSpPr>
              <a:spLocks/>
            </p:cNvSpPr>
            <p:nvPr/>
          </p:nvSpPr>
          <p:spPr bwMode="auto">
            <a:xfrm>
              <a:off x="6054726" y="1468438"/>
              <a:ext cx="454025" cy="415925"/>
            </a:xfrm>
            <a:custGeom>
              <a:avLst/>
              <a:gdLst>
                <a:gd name="T0" fmla="*/ 248 w 286"/>
                <a:gd name="T1" fmla="*/ 0 h 262"/>
                <a:gd name="T2" fmla="*/ 0 w 286"/>
                <a:gd name="T3" fmla="*/ 194 h 262"/>
                <a:gd name="T4" fmla="*/ 286 w 286"/>
                <a:gd name="T5" fmla="*/ 262 h 262"/>
                <a:gd name="T6" fmla="*/ 248 w 286"/>
                <a:gd name="T7" fmla="*/ 0 h 262"/>
              </a:gdLst>
              <a:ahLst/>
              <a:cxnLst>
                <a:cxn ang="0">
                  <a:pos x="T0" y="T1"/>
                </a:cxn>
                <a:cxn ang="0">
                  <a:pos x="T2" y="T3"/>
                </a:cxn>
                <a:cxn ang="0">
                  <a:pos x="T4" y="T5"/>
                </a:cxn>
                <a:cxn ang="0">
                  <a:pos x="T6" y="T7"/>
                </a:cxn>
              </a:cxnLst>
              <a:rect l="0" t="0" r="r" b="b"/>
              <a:pathLst>
                <a:path w="286" h="262">
                  <a:moveTo>
                    <a:pt x="248" y="0"/>
                  </a:moveTo>
                  <a:lnTo>
                    <a:pt x="0" y="194"/>
                  </a:lnTo>
                  <a:lnTo>
                    <a:pt x="286" y="262"/>
                  </a:lnTo>
                  <a:lnTo>
                    <a:pt x="24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0" name="Freeform 329"/>
            <p:cNvSpPr>
              <a:spLocks/>
            </p:cNvSpPr>
            <p:nvPr/>
          </p:nvSpPr>
          <p:spPr bwMode="auto">
            <a:xfrm>
              <a:off x="6538913" y="1919288"/>
              <a:ext cx="477838" cy="439738"/>
            </a:xfrm>
            <a:custGeom>
              <a:avLst/>
              <a:gdLst>
                <a:gd name="T0" fmla="*/ 0 w 301"/>
                <a:gd name="T1" fmla="*/ 0 h 277"/>
                <a:gd name="T2" fmla="*/ 64 w 301"/>
                <a:gd name="T3" fmla="*/ 277 h 277"/>
                <a:gd name="T4" fmla="*/ 301 w 301"/>
                <a:gd name="T5" fmla="*/ 113 h 277"/>
                <a:gd name="T6" fmla="*/ 0 w 301"/>
                <a:gd name="T7" fmla="*/ 0 h 277"/>
              </a:gdLst>
              <a:ahLst/>
              <a:cxnLst>
                <a:cxn ang="0">
                  <a:pos x="T0" y="T1"/>
                </a:cxn>
                <a:cxn ang="0">
                  <a:pos x="T2" y="T3"/>
                </a:cxn>
                <a:cxn ang="0">
                  <a:pos x="T4" y="T5"/>
                </a:cxn>
                <a:cxn ang="0">
                  <a:pos x="T6" y="T7"/>
                </a:cxn>
              </a:cxnLst>
              <a:rect l="0" t="0" r="r" b="b"/>
              <a:pathLst>
                <a:path w="301" h="277">
                  <a:moveTo>
                    <a:pt x="0" y="0"/>
                  </a:moveTo>
                  <a:lnTo>
                    <a:pt x="64" y="277"/>
                  </a:lnTo>
                  <a:lnTo>
                    <a:pt x="301" y="113"/>
                  </a:lnTo>
                  <a:lnTo>
                    <a:pt x="0" y="0"/>
                  </a:lnTo>
                  <a:close/>
                </a:path>
              </a:pathLst>
            </a:custGeom>
            <a:solidFill>
              <a:srgbClr val="E1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1" name="Freeform 330"/>
            <p:cNvSpPr>
              <a:spLocks/>
            </p:cNvSpPr>
            <p:nvPr/>
          </p:nvSpPr>
          <p:spPr bwMode="auto">
            <a:xfrm>
              <a:off x="6538913" y="1919288"/>
              <a:ext cx="477838" cy="439738"/>
            </a:xfrm>
            <a:custGeom>
              <a:avLst/>
              <a:gdLst>
                <a:gd name="T0" fmla="*/ 0 w 301"/>
                <a:gd name="T1" fmla="*/ 0 h 277"/>
                <a:gd name="T2" fmla="*/ 64 w 301"/>
                <a:gd name="T3" fmla="*/ 277 h 277"/>
                <a:gd name="T4" fmla="*/ 301 w 301"/>
                <a:gd name="T5" fmla="*/ 113 h 277"/>
                <a:gd name="T6" fmla="*/ 0 w 301"/>
                <a:gd name="T7" fmla="*/ 0 h 277"/>
              </a:gdLst>
              <a:ahLst/>
              <a:cxnLst>
                <a:cxn ang="0">
                  <a:pos x="T0" y="T1"/>
                </a:cxn>
                <a:cxn ang="0">
                  <a:pos x="T2" y="T3"/>
                </a:cxn>
                <a:cxn ang="0">
                  <a:pos x="T4" y="T5"/>
                </a:cxn>
                <a:cxn ang="0">
                  <a:pos x="T6" y="T7"/>
                </a:cxn>
              </a:cxnLst>
              <a:rect l="0" t="0" r="r" b="b"/>
              <a:pathLst>
                <a:path w="301" h="277">
                  <a:moveTo>
                    <a:pt x="0" y="0"/>
                  </a:moveTo>
                  <a:lnTo>
                    <a:pt x="64" y="277"/>
                  </a:lnTo>
                  <a:lnTo>
                    <a:pt x="301" y="11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2" name="Freeform 331"/>
            <p:cNvSpPr>
              <a:spLocks/>
            </p:cNvSpPr>
            <p:nvPr/>
          </p:nvSpPr>
          <p:spPr bwMode="auto">
            <a:xfrm>
              <a:off x="5730876" y="1795463"/>
              <a:ext cx="755650" cy="341313"/>
            </a:xfrm>
            <a:custGeom>
              <a:avLst/>
              <a:gdLst>
                <a:gd name="T0" fmla="*/ 192 w 476"/>
                <a:gd name="T1" fmla="*/ 0 h 215"/>
                <a:gd name="T2" fmla="*/ 0 w 476"/>
                <a:gd name="T3" fmla="*/ 215 h 215"/>
                <a:gd name="T4" fmla="*/ 476 w 476"/>
                <a:gd name="T5" fmla="*/ 68 h 215"/>
                <a:gd name="T6" fmla="*/ 192 w 476"/>
                <a:gd name="T7" fmla="*/ 0 h 215"/>
              </a:gdLst>
              <a:ahLst/>
              <a:cxnLst>
                <a:cxn ang="0">
                  <a:pos x="T0" y="T1"/>
                </a:cxn>
                <a:cxn ang="0">
                  <a:pos x="T2" y="T3"/>
                </a:cxn>
                <a:cxn ang="0">
                  <a:pos x="T4" y="T5"/>
                </a:cxn>
                <a:cxn ang="0">
                  <a:pos x="T6" y="T7"/>
                </a:cxn>
              </a:cxnLst>
              <a:rect l="0" t="0" r="r" b="b"/>
              <a:pathLst>
                <a:path w="476" h="215">
                  <a:moveTo>
                    <a:pt x="192" y="0"/>
                  </a:moveTo>
                  <a:lnTo>
                    <a:pt x="0" y="215"/>
                  </a:lnTo>
                  <a:lnTo>
                    <a:pt x="476" y="68"/>
                  </a:lnTo>
                  <a:lnTo>
                    <a:pt x="192" y="0"/>
                  </a:lnTo>
                  <a:close/>
                </a:path>
              </a:pathLst>
            </a:custGeom>
            <a:solidFill>
              <a:srgbClr val="D9DB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3" name="Freeform 332"/>
            <p:cNvSpPr>
              <a:spLocks/>
            </p:cNvSpPr>
            <p:nvPr/>
          </p:nvSpPr>
          <p:spPr bwMode="auto">
            <a:xfrm>
              <a:off x="5730876" y="1795463"/>
              <a:ext cx="755650" cy="341313"/>
            </a:xfrm>
            <a:custGeom>
              <a:avLst/>
              <a:gdLst>
                <a:gd name="T0" fmla="*/ 192 w 476"/>
                <a:gd name="T1" fmla="*/ 0 h 215"/>
                <a:gd name="T2" fmla="*/ 0 w 476"/>
                <a:gd name="T3" fmla="*/ 215 h 215"/>
                <a:gd name="T4" fmla="*/ 476 w 476"/>
                <a:gd name="T5" fmla="*/ 68 h 215"/>
                <a:gd name="T6" fmla="*/ 192 w 476"/>
                <a:gd name="T7" fmla="*/ 0 h 215"/>
              </a:gdLst>
              <a:ahLst/>
              <a:cxnLst>
                <a:cxn ang="0">
                  <a:pos x="T0" y="T1"/>
                </a:cxn>
                <a:cxn ang="0">
                  <a:pos x="T2" y="T3"/>
                </a:cxn>
                <a:cxn ang="0">
                  <a:pos x="T4" y="T5"/>
                </a:cxn>
                <a:cxn ang="0">
                  <a:pos x="T6" y="T7"/>
                </a:cxn>
              </a:cxnLst>
              <a:rect l="0" t="0" r="r" b="b"/>
              <a:pathLst>
                <a:path w="476" h="215">
                  <a:moveTo>
                    <a:pt x="192" y="0"/>
                  </a:moveTo>
                  <a:lnTo>
                    <a:pt x="0" y="215"/>
                  </a:lnTo>
                  <a:lnTo>
                    <a:pt x="476" y="68"/>
                  </a:lnTo>
                  <a:lnTo>
                    <a:pt x="1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4" name="Freeform 333"/>
            <p:cNvSpPr>
              <a:spLocks/>
            </p:cNvSpPr>
            <p:nvPr/>
          </p:nvSpPr>
          <p:spPr bwMode="auto">
            <a:xfrm>
              <a:off x="3049588" y="47625"/>
              <a:ext cx="187325" cy="109538"/>
            </a:xfrm>
            <a:custGeom>
              <a:avLst/>
              <a:gdLst>
                <a:gd name="T0" fmla="*/ 118 w 118"/>
                <a:gd name="T1" fmla="*/ 0 h 69"/>
                <a:gd name="T2" fmla="*/ 0 w 118"/>
                <a:gd name="T3" fmla="*/ 0 h 69"/>
                <a:gd name="T4" fmla="*/ 78 w 118"/>
                <a:gd name="T5" fmla="*/ 69 h 69"/>
                <a:gd name="T6" fmla="*/ 118 w 118"/>
                <a:gd name="T7" fmla="*/ 0 h 69"/>
              </a:gdLst>
              <a:ahLst/>
              <a:cxnLst>
                <a:cxn ang="0">
                  <a:pos x="T0" y="T1"/>
                </a:cxn>
                <a:cxn ang="0">
                  <a:pos x="T2" y="T3"/>
                </a:cxn>
                <a:cxn ang="0">
                  <a:pos x="T4" y="T5"/>
                </a:cxn>
                <a:cxn ang="0">
                  <a:pos x="T6" y="T7"/>
                </a:cxn>
              </a:cxnLst>
              <a:rect l="0" t="0" r="r" b="b"/>
              <a:pathLst>
                <a:path w="118" h="69">
                  <a:moveTo>
                    <a:pt x="118" y="0"/>
                  </a:moveTo>
                  <a:lnTo>
                    <a:pt x="0" y="0"/>
                  </a:lnTo>
                  <a:lnTo>
                    <a:pt x="78" y="69"/>
                  </a:lnTo>
                  <a:lnTo>
                    <a:pt x="118" y="0"/>
                  </a:lnTo>
                  <a:close/>
                </a:path>
              </a:pathLst>
            </a:cu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5" name="Freeform 334"/>
            <p:cNvSpPr>
              <a:spLocks/>
            </p:cNvSpPr>
            <p:nvPr/>
          </p:nvSpPr>
          <p:spPr bwMode="auto">
            <a:xfrm>
              <a:off x="3049588" y="47625"/>
              <a:ext cx="187325" cy="109538"/>
            </a:xfrm>
            <a:custGeom>
              <a:avLst/>
              <a:gdLst>
                <a:gd name="T0" fmla="*/ 118 w 118"/>
                <a:gd name="T1" fmla="*/ 0 h 69"/>
                <a:gd name="T2" fmla="*/ 0 w 118"/>
                <a:gd name="T3" fmla="*/ 0 h 69"/>
                <a:gd name="T4" fmla="*/ 78 w 118"/>
                <a:gd name="T5" fmla="*/ 69 h 69"/>
                <a:gd name="T6" fmla="*/ 118 w 118"/>
                <a:gd name="T7" fmla="*/ 0 h 69"/>
              </a:gdLst>
              <a:ahLst/>
              <a:cxnLst>
                <a:cxn ang="0">
                  <a:pos x="T0" y="T1"/>
                </a:cxn>
                <a:cxn ang="0">
                  <a:pos x="T2" y="T3"/>
                </a:cxn>
                <a:cxn ang="0">
                  <a:pos x="T4" y="T5"/>
                </a:cxn>
                <a:cxn ang="0">
                  <a:pos x="T6" y="T7"/>
                </a:cxn>
              </a:cxnLst>
              <a:rect l="0" t="0" r="r" b="b"/>
              <a:pathLst>
                <a:path w="118" h="69">
                  <a:moveTo>
                    <a:pt x="118" y="0"/>
                  </a:moveTo>
                  <a:lnTo>
                    <a:pt x="0" y="0"/>
                  </a:lnTo>
                  <a:lnTo>
                    <a:pt x="78" y="69"/>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6" name="Freeform 335"/>
            <p:cNvSpPr>
              <a:spLocks/>
            </p:cNvSpPr>
            <p:nvPr/>
          </p:nvSpPr>
          <p:spPr bwMode="auto">
            <a:xfrm>
              <a:off x="2805113" y="6611938"/>
              <a:ext cx="184150" cy="198438"/>
            </a:xfrm>
            <a:custGeom>
              <a:avLst/>
              <a:gdLst>
                <a:gd name="T0" fmla="*/ 66 w 116"/>
                <a:gd name="T1" fmla="*/ 0 h 125"/>
                <a:gd name="T2" fmla="*/ 0 w 116"/>
                <a:gd name="T3" fmla="*/ 123 h 125"/>
                <a:gd name="T4" fmla="*/ 0 w 116"/>
                <a:gd name="T5" fmla="*/ 125 h 125"/>
                <a:gd name="T6" fmla="*/ 116 w 116"/>
                <a:gd name="T7" fmla="*/ 125 h 125"/>
                <a:gd name="T8" fmla="*/ 109 w 116"/>
                <a:gd name="T9" fmla="*/ 125 h 125"/>
                <a:gd name="T10" fmla="*/ 66 w 116"/>
                <a:gd name="T11" fmla="*/ 0 h 125"/>
              </a:gdLst>
              <a:ahLst/>
              <a:cxnLst>
                <a:cxn ang="0">
                  <a:pos x="T0" y="T1"/>
                </a:cxn>
                <a:cxn ang="0">
                  <a:pos x="T2" y="T3"/>
                </a:cxn>
                <a:cxn ang="0">
                  <a:pos x="T4" y="T5"/>
                </a:cxn>
                <a:cxn ang="0">
                  <a:pos x="T6" y="T7"/>
                </a:cxn>
                <a:cxn ang="0">
                  <a:pos x="T8" y="T9"/>
                </a:cxn>
                <a:cxn ang="0">
                  <a:pos x="T10" y="T11"/>
                </a:cxn>
              </a:cxnLst>
              <a:rect l="0" t="0" r="r" b="b"/>
              <a:pathLst>
                <a:path w="116" h="125">
                  <a:moveTo>
                    <a:pt x="66" y="0"/>
                  </a:moveTo>
                  <a:lnTo>
                    <a:pt x="0" y="123"/>
                  </a:lnTo>
                  <a:lnTo>
                    <a:pt x="0" y="125"/>
                  </a:lnTo>
                  <a:lnTo>
                    <a:pt x="116" y="125"/>
                  </a:lnTo>
                  <a:lnTo>
                    <a:pt x="109" y="125"/>
                  </a:lnTo>
                  <a:lnTo>
                    <a:pt x="66" y="0"/>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7" name="Freeform 336"/>
            <p:cNvSpPr>
              <a:spLocks/>
            </p:cNvSpPr>
            <p:nvPr/>
          </p:nvSpPr>
          <p:spPr bwMode="auto">
            <a:xfrm>
              <a:off x="2805113" y="6611938"/>
              <a:ext cx="184150" cy="198438"/>
            </a:xfrm>
            <a:custGeom>
              <a:avLst/>
              <a:gdLst>
                <a:gd name="T0" fmla="*/ 66 w 116"/>
                <a:gd name="T1" fmla="*/ 0 h 125"/>
                <a:gd name="T2" fmla="*/ 0 w 116"/>
                <a:gd name="T3" fmla="*/ 123 h 125"/>
                <a:gd name="T4" fmla="*/ 0 w 116"/>
                <a:gd name="T5" fmla="*/ 125 h 125"/>
                <a:gd name="T6" fmla="*/ 116 w 116"/>
                <a:gd name="T7" fmla="*/ 125 h 125"/>
                <a:gd name="T8" fmla="*/ 109 w 116"/>
                <a:gd name="T9" fmla="*/ 125 h 125"/>
                <a:gd name="T10" fmla="*/ 66 w 116"/>
                <a:gd name="T11" fmla="*/ 0 h 125"/>
              </a:gdLst>
              <a:ahLst/>
              <a:cxnLst>
                <a:cxn ang="0">
                  <a:pos x="T0" y="T1"/>
                </a:cxn>
                <a:cxn ang="0">
                  <a:pos x="T2" y="T3"/>
                </a:cxn>
                <a:cxn ang="0">
                  <a:pos x="T4" y="T5"/>
                </a:cxn>
                <a:cxn ang="0">
                  <a:pos x="T6" y="T7"/>
                </a:cxn>
                <a:cxn ang="0">
                  <a:pos x="T8" y="T9"/>
                </a:cxn>
                <a:cxn ang="0">
                  <a:pos x="T10" y="T11"/>
                </a:cxn>
              </a:cxnLst>
              <a:rect l="0" t="0" r="r" b="b"/>
              <a:pathLst>
                <a:path w="116" h="125">
                  <a:moveTo>
                    <a:pt x="66" y="0"/>
                  </a:moveTo>
                  <a:lnTo>
                    <a:pt x="0" y="123"/>
                  </a:lnTo>
                  <a:lnTo>
                    <a:pt x="0" y="125"/>
                  </a:lnTo>
                  <a:lnTo>
                    <a:pt x="116" y="125"/>
                  </a:lnTo>
                  <a:lnTo>
                    <a:pt x="109" y="125"/>
                  </a:lnTo>
                  <a:lnTo>
                    <a:pt x="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8" name="Freeform 337"/>
            <p:cNvSpPr>
              <a:spLocks/>
            </p:cNvSpPr>
            <p:nvPr/>
          </p:nvSpPr>
          <p:spPr bwMode="auto">
            <a:xfrm>
              <a:off x="2805113" y="6604000"/>
              <a:ext cx="82550" cy="153988"/>
            </a:xfrm>
            <a:custGeom>
              <a:avLst/>
              <a:gdLst>
                <a:gd name="T0" fmla="*/ 52 w 52"/>
                <a:gd name="T1" fmla="*/ 0 h 97"/>
                <a:gd name="T2" fmla="*/ 0 w 52"/>
                <a:gd name="T3" fmla="*/ 21 h 97"/>
                <a:gd name="T4" fmla="*/ 0 w 52"/>
                <a:gd name="T5" fmla="*/ 97 h 97"/>
                <a:gd name="T6" fmla="*/ 52 w 52"/>
                <a:gd name="T7" fmla="*/ 0 h 97"/>
              </a:gdLst>
              <a:ahLst/>
              <a:cxnLst>
                <a:cxn ang="0">
                  <a:pos x="T0" y="T1"/>
                </a:cxn>
                <a:cxn ang="0">
                  <a:pos x="T2" y="T3"/>
                </a:cxn>
                <a:cxn ang="0">
                  <a:pos x="T4" y="T5"/>
                </a:cxn>
                <a:cxn ang="0">
                  <a:pos x="T6" y="T7"/>
                </a:cxn>
              </a:cxnLst>
              <a:rect l="0" t="0" r="r" b="b"/>
              <a:pathLst>
                <a:path w="52" h="97">
                  <a:moveTo>
                    <a:pt x="52" y="0"/>
                  </a:moveTo>
                  <a:lnTo>
                    <a:pt x="0" y="21"/>
                  </a:lnTo>
                  <a:lnTo>
                    <a:pt x="0" y="97"/>
                  </a:lnTo>
                  <a:lnTo>
                    <a:pt x="52" y="0"/>
                  </a:lnTo>
                  <a:close/>
                </a:path>
              </a:pathLst>
            </a:custGeom>
            <a:solidFill>
              <a:srgbClr val="D8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9" name="Freeform 338"/>
            <p:cNvSpPr>
              <a:spLocks/>
            </p:cNvSpPr>
            <p:nvPr/>
          </p:nvSpPr>
          <p:spPr bwMode="auto">
            <a:xfrm>
              <a:off x="2805113" y="6604000"/>
              <a:ext cx="82550" cy="153988"/>
            </a:xfrm>
            <a:custGeom>
              <a:avLst/>
              <a:gdLst>
                <a:gd name="T0" fmla="*/ 52 w 52"/>
                <a:gd name="T1" fmla="*/ 0 h 97"/>
                <a:gd name="T2" fmla="*/ 0 w 52"/>
                <a:gd name="T3" fmla="*/ 21 h 97"/>
                <a:gd name="T4" fmla="*/ 0 w 52"/>
                <a:gd name="T5" fmla="*/ 97 h 97"/>
                <a:gd name="T6" fmla="*/ 52 w 52"/>
                <a:gd name="T7" fmla="*/ 0 h 97"/>
              </a:gdLst>
              <a:ahLst/>
              <a:cxnLst>
                <a:cxn ang="0">
                  <a:pos x="T0" y="T1"/>
                </a:cxn>
                <a:cxn ang="0">
                  <a:pos x="T2" y="T3"/>
                </a:cxn>
                <a:cxn ang="0">
                  <a:pos x="T4" y="T5"/>
                </a:cxn>
                <a:cxn ang="0">
                  <a:pos x="T6" y="T7"/>
                </a:cxn>
              </a:cxnLst>
              <a:rect l="0" t="0" r="r" b="b"/>
              <a:pathLst>
                <a:path w="52" h="97">
                  <a:moveTo>
                    <a:pt x="52" y="0"/>
                  </a:moveTo>
                  <a:lnTo>
                    <a:pt x="0" y="21"/>
                  </a:lnTo>
                  <a:lnTo>
                    <a:pt x="0" y="97"/>
                  </a:lnTo>
                  <a:lnTo>
                    <a:pt x="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0" name="Freeform 339"/>
            <p:cNvSpPr>
              <a:spLocks/>
            </p:cNvSpPr>
            <p:nvPr/>
          </p:nvSpPr>
          <p:spPr bwMode="auto">
            <a:xfrm>
              <a:off x="5969001" y="223838"/>
              <a:ext cx="476250" cy="698500"/>
            </a:xfrm>
            <a:custGeom>
              <a:avLst/>
              <a:gdLst>
                <a:gd name="T0" fmla="*/ 203 w 300"/>
                <a:gd name="T1" fmla="*/ 0 h 440"/>
                <a:gd name="T2" fmla="*/ 0 w 300"/>
                <a:gd name="T3" fmla="*/ 149 h 440"/>
                <a:gd name="T4" fmla="*/ 300 w 300"/>
                <a:gd name="T5" fmla="*/ 440 h 440"/>
                <a:gd name="T6" fmla="*/ 203 w 300"/>
                <a:gd name="T7" fmla="*/ 0 h 440"/>
              </a:gdLst>
              <a:ahLst/>
              <a:cxnLst>
                <a:cxn ang="0">
                  <a:pos x="T0" y="T1"/>
                </a:cxn>
                <a:cxn ang="0">
                  <a:pos x="T2" y="T3"/>
                </a:cxn>
                <a:cxn ang="0">
                  <a:pos x="T4" y="T5"/>
                </a:cxn>
                <a:cxn ang="0">
                  <a:pos x="T6" y="T7"/>
                </a:cxn>
              </a:cxnLst>
              <a:rect l="0" t="0" r="r" b="b"/>
              <a:pathLst>
                <a:path w="300" h="440">
                  <a:moveTo>
                    <a:pt x="203" y="0"/>
                  </a:moveTo>
                  <a:lnTo>
                    <a:pt x="0" y="149"/>
                  </a:lnTo>
                  <a:lnTo>
                    <a:pt x="300" y="440"/>
                  </a:lnTo>
                  <a:lnTo>
                    <a:pt x="203"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1" name="Freeform 340"/>
            <p:cNvSpPr>
              <a:spLocks/>
            </p:cNvSpPr>
            <p:nvPr/>
          </p:nvSpPr>
          <p:spPr bwMode="auto">
            <a:xfrm>
              <a:off x="5969001" y="223838"/>
              <a:ext cx="476250" cy="698500"/>
            </a:xfrm>
            <a:custGeom>
              <a:avLst/>
              <a:gdLst>
                <a:gd name="T0" fmla="*/ 203 w 300"/>
                <a:gd name="T1" fmla="*/ 0 h 440"/>
                <a:gd name="T2" fmla="*/ 0 w 300"/>
                <a:gd name="T3" fmla="*/ 149 h 440"/>
                <a:gd name="T4" fmla="*/ 300 w 300"/>
                <a:gd name="T5" fmla="*/ 440 h 440"/>
                <a:gd name="T6" fmla="*/ 203 w 300"/>
                <a:gd name="T7" fmla="*/ 0 h 440"/>
              </a:gdLst>
              <a:ahLst/>
              <a:cxnLst>
                <a:cxn ang="0">
                  <a:pos x="T0" y="T1"/>
                </a:cxn>
                <a:cxn ang="0">
                  <a:pos x="T2" y="T3"/>
                </a:cxn>
                <a:cxn ang="0">
                  <a:pos x="T4" y="T5"/>
                </a:cxn>
                <a:cxn ang="0">
                  <a:pos x="T6" y="T7"/>
                </a:cxn>
              </a:cxnLst>
              <a:rect l="0" t="0" r="r" b="b"/>
              <a:pathLst>
                <a:path w="300" h="440">
                  <a:moveTo>
                    <a:pt x="203" y="0"/>
                  </a:moveTo>
                  <a:lnTo>
                    <a:pt x="0" y="149"/>
                  </a:lnTo>
                  <a:lnTo>
                    <a:pt x="300" y="440"/>
                  </a:lnTo>
                  <a:lnTo>
                    <a:pt x="20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2" name="Freeform 341"/>
            <p:cNvSpPr>
              <a:spLocks/>
            </p:cNvSpPr>
            <p:nvPr/>
          </p:nvSpPr>
          <p:spPr bwMode="auto">
            <a:xfrm>
              <a:off x="5592763" y="47625"/>
              <a:ext cx="668338" cy="131763"/>
            </a:xfrm>
            <a:custGeom>
              <a:avLst/>
              <a:gdLst>
                <a:gd name="T0" fmla="*/ 334 w 421"/>
                <a:gd name="T1" fmla="*/ 0 h 83"/>
                <a:gd name="T2" fmla="*/ 12 w 421"/>
                <a:gd name="T3" fmla="*/ 0 h 83"/>
                <a:gd name="T4" fmla="*/ 0 w 421"/>
                <a:gd name="T5" fmla="*/ 43 h 83"/>
                <a:gd name="T6" fmla="*/ 421 w 421"/>
                <a:gd name="T7" fmla="*/ 83 h 83"/>
                <a:gd name="T8" fmla="*/ 334 w 421"/>
                <a:gd name="T9" fmla="*/ 0 h 83"/>
              </a:gdLst>
              <a:ahLst/>
              <a:cxnLst>
                <a:cxn ang="0">
                  <a:pos x="T0" y="T1"/>
                </a:cxn>
                <a:cxn ang="0">
                  <a:pos x="T2" y="T3"/>
                </a:cxn>
                <a:cxn ang="0">
                  <a:pos x="T4" y="T5"/>
                </a:cxn>
                <a:cxn ang="0">
                  <a:pos x="T6" y="T7"/>
                </a:cxn>
                <a:cxn ang="0">
                  <a:pos x="T8" y="T9"/>
                </a:cxn>
              </a:cxnLst>
              <a:rect l="0" t="0" r="r" b="b"/>
              <a:pathLst>
                <a:path w="421" h="83">
                  <a:moveTo>
                    <a:pt x="334" y="0"/>
                  </a:moveTo>
                  <a:lnTo>
                    <a:pt x="12" y="0"/>
                  </a:lnTo>
                  <a:lnTo>
                    <a:pt x="0" y="43"/>
                  </a:lnTo>
                  <a:lnTo>
                    <a:pt x="421" y="83"/>
                  </a:lnTo>
                  <a:lnTo>
                    <a:pt x="334" y="0"/>
                  </a:lnTo>
                  <a:close/>
                </a:path>
              </a:pathLst>
            </a:custGeom>
            <a:solidFill>
              <a:srgbClr val="D8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3" name="Freeform 342"/>
            <p:cNvSpPr>
              <a:spLocks/>
            </p:cNvSpPr>
            <p:nvPr/>
          </p:nvSpPr>
          <p:spPr bwMode="auto">
            <a:xfrm>
              <a:off x="5592763" y="47625"/>
              <a:ext cx="668338" cy="131763"/>
            </a:xfrm>
            <a:custGeom>
              <a:avLst/>
              <a:gdLst>
                <a:gd name="T0" fmla="*/ 334 w 421"/>
                <a:gd name="T1" fmla="*/ 0 h 83"/>
                <a:gd name="T2" fmla="*/ 12 w 421"/>
                <a:gd name="T3" fmla="*/ 0 h 83"/>
                <a:gd name="T4" fmla="*/ 0 w 421"/>
                <a:gd name="T5" fmla="*/ 43 h 83"/>
                <a:gd name="T6" fmla="*/ 421 w 421"/>
                <a:gd name="T7" fmla="*/ 83 h 83"/>
                <a:gd name="T8" fmla="*/ 334 w 421"/>
                <a:gd name="T9" fmla="*/ 0 h 83"/>
              </a:gdLst>
              <a:ahLst/>
              <a:cxnLst>
                <a:cxn ang="0">
                  <a:pos x="T0" y="T1"/>
                </a:cxn>
                <a:cxn ang="0">
                  <a:pos x="T2" y="T3"/>
                </a:cxn>
                <a:cxn ang="0">
                  <a:pos x="T4" y="T5"/>
                </a:cxn>
                <a:cxn ang="0">
                  <a:pos x="T6" y="T7"/>
                </a:cxn>
                <a:cxn ang="0">
                  <a:pos x="T8" y="T9"/>
                </a:cxn>
              </a:cxnLst>
              <a:rect l="0" t="0" r="r" b="b"/>
              <a:pathLst>
                <a:path w="421" h="83">
                  <a:moveTo>
                    <a:pt x="334" y="0"/>
                  </a:moveTo>
                  <a:lnTo>
                    <a:pt x="12" y="0"/>
                  </a:lnTo>
                  <a:lnTo>
                    <a:pt x="0" y="43"/>
                  </a:lnTo>
                  <a:lnTo>
                    <a:pt x="421" y="83"/>
                  </a:lnTo>
                  <a:lnTo>
                    <a:pt x="3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4" name="Freeform 343"/>
            <p:cNvSpPr>
              <a:spLocks/>
            </p:cNvSpPr>
            <p:nvPr/>
          </p:nvSpPr>
          <p:spPr bwMode="auto">
            <a:xfrm>
              <a:off x="5595938" y="138113"/>
              <a:ext cx="669925" cy="300038"/>
            </a:xfrm>
            <a:custGeom>
              <a:avLst/>
              <a:gdLst>
                <a:gd name="T0" fmla="*/ 0 w 422"/>
                <a:gd name="T1" fmla="*/ 0 h 189"/>
                <a:gd name="T2" fmla="*/ 220 w 422"/>
                <a:gd name="T3" fmla="*/ 189 h 189"/>
                <a:gd name="T4" fmla="*/ 422 w 422"/>
                <a:gd name="T5" fmla="*/ 40 h 189"/>
                <a:gd name="T6" fmla="*/ 0 w 422"/>
                <a:gd name="T7" fmla="*/ 0 h 189"/>
              </a:gdLst>
              <a:ahLst/>
              <a:cxnLst>
                <a:cxn ang="0">
                  <a:pos x="T0" y="T1"/>
                </a:cxn>
                <a:cxn ang="0">
                  <a:pos x="T2" y="T3"/>
                </a:cxn>
                <a:cxn ang="0">
                  <a:pos x="T4" y="T5"/>
                </a:cxn>
                <a:cxn ang="0">
                  <a:pos x="T6" y="T7"/>
                </a:cxn>
              </a:cxnLst>
              <a:rect l="0" t="0" r="r" b="b"/>
              <a:pathLst>
                <a:path w="422" h="189">
                  <a:moveTo>
                    <a:pt x="0" y="0"/>
                  </a:moveTo>
                  <a:lnTo>
                    <a:pt x="220" y="189"/>
                  </a:lnTo>
                  <a:lnTo>
                    <a:pt x="422" y="40"/>
                  </a:lnTo>
                  <a:lnTo>
                    <a:pt x="0"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5" name="Freeform 344"/>
            <p:cNvSpPr>
              <a:spLocks/>
            </p:cNvSpPr>
            <p:nvPr/>
          </p:nvSpPr>
          <p:spPr bwMode="auto">
            <a:xfrm>
              <a:off x="5595938" y="138113"/>
              <a:ext cx="669925" cy="300038"/>
            </a:xfrm>
            <a:custGeom>
              <a:avLst/>
              <a:gdLst>
                <a:gd name="T0" fmla="*/ 0 w 422"/>
                <a:gd name="T1" fmla="*/ 0 h 189"/>
                <a:gd name="T2" fmla="*/ 220 w 422"/>
                <a:gd name="T3" fmla="*/ 189 h 189"/>
                <a:gd name="T4" fmla="*/ 422 w 422"/>
                <a:gd name="T5" fmla="*/ 40 h 189"/>
                <a:gd name="T6" fmla="*/ 0 w 422"/>
                <a:gd name="T7" fmla="*/ 0 h 189"/>
              </a:gdLst>
              <a:ahLst/>
              <a:cxnLst>
                <a:cxn ang="0">
                  <a:pos x="T0" y="T1"/>
                </a:cxn>
                <a:cxn ang="0">
                  <a:pos x="T2" y="T3"/>
                </a:cxn>
                <a:cxn ang="0">
                  <a:pos x="T4" y="T5"/>
                </a:cxn>
                <a:cxn ang="0">
                  <a:pos x="T6" y="T7"/>
                </a:cxn>
              </a:cxnLst>
              <a:rect l="0" t="0" r="r" b="b"/>
              <a:pathLst>
                <a:path w="422" h="189">
                  <a:moveTo>
                    <a:pt x="0" y="0"/>
                  </a:moveTo>
                  <a:lnTo>
                    <a:pt x="220" y="189"/>
                  </a:lnTo>
                  <a:lnTo>
                    <a:pt x="422" y="4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6" name="Freeform 345"/>
            <p:cNvSpPr>
              <a:spLocks/>
            </p:cNvSpPr>
            <p:nvPr/>
          </p:nvSpPr>
          <p:spPr bwMode="auto">
            <a:xfrm>
              <a:off x="6310313" y="47625"/>
              <a:ext cx="368300" cy="131763"/>
            </a:xfrm>
            <a:custGeom>
              <a:avLst/>
              <a:gdLst>
                <a:gd name="T0" fmla="*/ 232 w 232"/>
                <a:gd name="T1" fmla="*/ 0 h 83"/>
                <a:gd name="T2" fmla="*/ 35 w 232"/>
                <a:gd name="T3" fmla="*/ 0 h 83"/>
                <a:gd name="T4" fmla="*/ 0 w 232"/>
                <a:gd name="T5" fmla="*/ 83 h 83"/>
                <a:gd name="T6" fmla="*/ 232 w 232"/>
                <a:gd name="T7" fmla="*/ 0 h 83"/>
              </a:gdLst>
              <a:ahLst/>
              <a:cxnLst>
                <a:cxn ang="0">
                  <a:pos x="T0" y="T1"/>
                </a:cxn>
                <a:cxn ang="0">
                  <a:pos x="T2" y="T3"/>
                </a:cxn>
                <a:cxn ang="0">
                  <a:pos x="T4" y="T5"/>
                </a:cxn>
                <a:cxn ang="0">
                  <a:pos x="T6" y="T7"/>
                </a:cxn>
              </a:cxnLst>
              <a:rect l="0" t="0" r="r" b="b"/>
              <a:pathLst>
                <a:path w="232" h="83">
                  <a:moveTo>
                    <a:pt x="232" y="0"/>
                  </a:moveTo>
                  <a:lnTo>
                    <a:pt x="35" y="0"/>
                  </a:lnTo>
                  <a:lnTo>
                    <a:pt x="0" y="83"/>
                  </a:lnTo>
                  <a:lnTo>
                    <a:pt x="232" y="0"/>
                  </a:lnTo>
                  <a:close/>
                </a:path>
              </a:pathLst>
            </a:custGeom>
            <a:solidFill>
              <a:srgbClr val="D7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7" name="Freeform 346"/>
            <p:cNvSpPr>
              <a:spLocks/>
            </p:cNvSpPr>
            <p:nvPr/>
          </p:nvSpPr>
          <p:spPr bwMode="auto">
            <a:xfrm>
              <a:off x="6310313" y="47625"/>
              <a:ext cx="368300" cy="131763"/>
            </a:xfrm>
            <a:custGeom>
              <a:avLst/>
              <a:gdLst>
                <a:gd name="T0" fmla="*/ 232 w 232"/>
                <a:gd name="T1" fmla="*/ 0 h 83"/>
                <a:gd name="T2" fmla="*/ 35 w 232"/>
                <a:gd name="T3" fmla="*/ 0 h 83"/>
                <a:gd name="T4" fmla="*/ 0 w 232"/>
                <a:gd name="T5" fmla="*/ 83 h 83"/>
                <a:gd name="T6" fmla="*/ 232 w 232"/>
                <a:gd name="T7" fmla="*/ 0 h 83"/>
              </a:gdLst>
              <a:ahLst/>
              <a:cxnLst>
                <a:cxn ang="0">
                  <a:pos x="T0" y="T1"/>
                </a:cxn>
                <a:cxn ang="0">
                  <a:pos x="T2" y="T3"/>
                </a:cxn>
                <a:cxn ang="0">
                  <a:pos x="T4" y="T5"/>
                </a:cxn>
                <a:cxn ang="0">
                  <a:pos x="T6" y="T7"/>
                </a:cxn>
              </a:cxnLst>
              <a:rect l="0" t="0" r="r" b="b"/>
              <a:pathLst>
                <a:path w="232" h="83">
                  <a:moveTo>
                    <a:pt x="232" y="0"/>
                  </a:moveTo>
                  <a:lnTo>
                    <a:pt x="35" y="0"/>
                  </a:lnTo>
                  <a:lnTo>
                    <a:pt x="0" y="83"/>
                  </a:lnTo>
                  <a:lnTo>
                    <a:pt x="2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8" name="Freeform 347"/>
            <p:cNvSpPr>
              <a:spLocks/>
            </p:cNvSpPr>
            <p:nvPr/>
          </p:nvSpPr>
          <p:spPr bwMode="auto">
            <a:xfrm>
              <a:off x="6230938" y="47625"/>
              <a:ext cx="109538" cy="120650"/>
            </a:xfrm>
            <a:custGeom>
              <a:avLst/>
              <a:gdLst>
                <a:gd name="T0" fmla="*/ 69 w 69"/>
                <a:gd name="T1" fmla="*/ 0 h 76"/>
                <a:gd name="T2" fmla="*/ 0 w 69"/>
                <a:gd name="T3" fmla="*/ 0 h 76"/>
                <a:gd name="T4" fmla="*/ 38 w 69"/>
                <a:gd name="T5" fmla="*/ 76 h 76"/>
                <a:gd name="T6" fmla="*/ 69 w 69"/>
                <a:gd name="T7" fmla="*/ 0 h 76"/>
              </a:gdLst>
              <a:ahLst/>
              <a:cxnLst>
                <a:cxn ang="0">
                  <a:pos x="T0" y="T1"/>
                </a:cxn>
                <a:cxn ang="0">
                  <a:pos x="T2" y="T3"/>
                </a:cxn>
                <a:cxn ang="0">
                  <a:pos x="T4" y="T5"/>
                </a:cxn>
                <a:cxn ang="0">
                  <a:pos x="T6" y="T7"/>
                </a:cxn>
              </a:cxnLst>
              <a:rect l="0" t="0" r="r" b="b"/>
              <a:pathLst>
                <a:path w="69" h="76">
                  <a:moveTo>
                    <a:pt x="69" y="0"/>
                  </a:moveTo>
                  <a:lnTo>
                    <a:pt x="0" y="0"/>
                  </a:lnTo>
                  <a:lnTo>
                    <a:pt x="38" y="76"/>
                  </a:lnTo>
                  <a:lnTo>
                    <a:pt x="69" y="0"/>
                  </a:lnTo>
                  <a:close/>
                </a:path>
              </a:pathLst>
            </a:custGeom>
            <a:solidFill>
              <a:srgbClr val="D3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9" name="Freeform 348"/>
            <p:cNvSpPr>
              <a:spLocks/>
            </p:cNvSpPr>
            <p:nvPr/>
          </p:nvSpPr>
          <p:spPr bwMode="auto">
            <a:xfrm>
              <a:off x="6230938" y="47625"/>
              <a:ext cx="109538" cy="120650"/>
            </a:xfrm>
            <a:custGeom>
              <a:avLst/>
              <a:gdLst>
                <a:gd name="T0" fmla="*/ 69 w 69"/>
                <a:gd name="T1" fmla="*/ 0 h 76"/>
                <a:gd name="T2" fmla="*/ 0 w 69"/>
                <a:gd name="T3" fmla="*/ 0 h 76"/>
                <a:gd name="T4" fmla="*/ 38 w 69"/>
                <a:gd name="T5" fmla="*/ 76 h 76"/>
                <a:gd name="T6" fmla="*/ 69 w 69"/>
                <a:gd name="T7" fmla="*/ 0 h 76"/>
              </a:gdLst>
              <a:ahLst/>
              <a:cxnLst>
                <a:cxn ang="0">
                  <a:pos x="T0" y="T1"/>
                </a:cxn>
                <a:cxn ang="0">
                  <a:pos x="T2" y="T3"/>
                </a:cxn>
                <a:cxn ang="0">
                  <a:pos x="T4" y="T5"/>
                </a:cxn>
                <a:cxn ang="0">
                  <a:pos x="T6" y="T7"/>
                </a:cxn>
              </a:cxnLst>
              <a:rect l="0" t="0" r="r" b="b"/>
              <a:pathLst>
                <a:path w="69" h="76">
                  <a:moveTo>
                    <a:pt x="69" y="0"/>
                  </a:moveTo>
                  <a:lnTo>
                    <a:pt x="0" y="0"/>
                  </a:lnTo>
                  <a:lnTo>
                    <a:pt x="38" y="76"/>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0" name="Freeform 349"/>
            <p:cNvSpPr>
              <a:spLocks/>
            </p:cNvSpPr>
            <p:nvPr/>
          </p:nvSpPr>
          <p:spPr bwMode="auto">
            <a:xfrm>
              <a:off x="6310313" y="77788"/>
              <a:ext cx="379413" cy="833438"/>
            </a:xfrm>
            <a:custGeom>
              <a:avLst/>
              <a:gdLst>
                <a:gd name="T0" fmla="*/ 239 w 239"/>
                <a:gd name="T1" fmla="*/ 0 h 525"/>
                <a:gd name="T2" fmla="*/ 0 w 239"/>
                <a:gd name="T3" fmla="*/ 85 h 525"/>
                <a:gd name="T4" fmla="*/ 97 w 239"/>
                <a:gd name="T5" fmla="*/ 525 h 525"/>
                <a:gd name="T6" fmla="*/ 239 w 239"/>
                <a:gd name="T7" fmla="*/ 0 h 525"/>
              </a:gdLst>
              <a:ahLst/>
              <a:cxnLst>
                <a:cxn ang="0">
                  <a:pos x="T0" y="T1"/>
                </a:cxn>
                <a:cxn ang="0">
                  <a:pos x="T2" y="T3"/>
                </a:cxn>
                <a:cxn ang="0">
                  <a:pos x="T4" y="T5"/>
                </a:cxn>
                <a:cxn ang="0">
                  <a:pos x="T6" y="T7"/>
                </a:cxn>
              </a:cxnLst>
              <a:rect l="0" t="0" r="r" b="b"/>
              <a:pathLst>
                <a:path w="239" h="525">
                  <a:moveTo>
                    <a:pt x="239" y="0"/>
                  </a:moveTo>
                  <a:lnTo>
                    <a:pt x="0" y="85"/>
                  </a:lnTo>
                  <a:lnTo>
                    <a:pt x="97" y="525"/>
                  </a:lnTo>
                  <a:lnTo>
                    <a:pt x="239"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1" name="Freeform 350"/>
            <p:cNvSpPr>
              <a:spLocks/>
            </p:cNvSpPr>
            <p:nvPr/>
          </p:nvSpPr>
          <p:spPr bwMode="auto">
            <a:xfrm>
              <a:off x="6310313" y="77788"/>
              <a:ext cx="379413" cy="833438"/>
            </a:xfrm>
            <a:custGeom>
              <a:avLst/>
              <a:gdLst>
                <a:gd name="T0" fmla="*/ 239 w 239"/>
                <a:gd name="T1" fmla="*/ 0 h 525"/>
                <a:gd name="T2" fmla="*/ 0 w 239"/>
                <a:gd name="T3" fmla="*/ 85 h 525"/>
                <a:gd name="T4" fmla="*/ 97 w 239"/>
                <a:gd name="T5" fmla="*/ 525 h 525"/>
                <a:gd name="T6" fmla="*/ 239 w 239"/>
                <a:gd name="T7" fmla="*/ 0 h 525"/>
              </a:gdLst>
              <a:ahLst/>
              <a:cxnLst>
                <a:cxn ang="0">
                  <a:pos x="T0" y="T1"/>
                </a:cxn>
                <a:cxn ang="0">
                  <a:pos x="T2" y="T3"/>
                </a:cxn>
                <a:cxn ang="0">
                  <a:pos x="T4" y="T5"/>
                </a:cxn>
                <a:cxn ang="0">
                  <a:pos x="T6" y="T7"/>
                </a:cxn>
              </a:cxnLst>
              <a:rect l="0" t="0" r="r" b="b"/>
              <a:pathLst>
                <a:path w="239" h="525">
                  <a:moveTo>
                    <a:pt x="239" y="0"/>
                  </a:moveTo>
                  <a:lnTo>
                    <a:pt x="0" y="85"/>
                  </a:lnTo>
                  <a:lnTo>
                    <a:pt x="97" y="525"/>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2" name="Freeform 351"/>
            <p:cNvSpPr>
              <a:spLocks/>
            </p:cNvSpPr>
            <p:nvPr/>
          </p:nvSpPr>
          <p:spPr bwMode="auto">
            <a:xfrm>
              <a:off x="6148388" y="47625"/>
              <a:ext cx="123825" cy="115888"/>
            </a:xfrm>
            <a:custGeom>
              <a:avLst/>
              <a:gdLst>
                <a:gd name="T0" fmla="*/ 40 w 78"/>
                <a:gd name="T1" fmla="*/ 0 h 73"/>
                <a:gd name="T2" fmla="*/ 0 w 78"/>
                <a:gd name="T3" fmla="*/ 0 h 73"/>
                <a:gd name="T4" fmla="*/ 78 w 78"/>
                <a:gd name="T5" fmla="*/ 73 h 73"/>
                <a:gd name="T6" fmla="*/ 40 w 78"/>
                <a:gd name="T7" fmla="*/ 0 h 73"/>
              </a:gdLst>
              <a:ahLst/>
              <a:cxnLst>
                <a:cxn ang="0">
                  <a:pos x="T0" y="T1"/>
                </a:cxn>
                <a:cxn ang="0">
                  <a:pos x="T2" y="T3"/>
                </a:cxn>
                <a:cxn ang="0">
                  <a:pos x="T4" y="T5"/>
                </a:cxn>
                <a:cxn ang="0">
                  <a:pos x="T6" y="T7"/>
                </a:cxn>
              </a:cxnLst>
              <a:rect l="0" t="0" r="r" b="b"/>
              <a:pathLst>
                <a:path w="78" h="73">
                  <a:moveTo>
                    <a:pt x="40" y="0"/>
                  </a:moveTo>
                  <a:lnTo>
                    <a:pt x="0" y="0"/>
                  </a:lnTo>
                  <a:lnTo>
                    <a:pt x="78" y="73"/>
                  </a:lnTo>
                  <a:lnTo>
                    <a:pt x="40" y="0"/>
                  </a:lnTo>
                  <a:close/>
                </a:path>
              </a:pathLst>
            </a:custGeom>
            <a:solidFill>
              <a:srgbClr val="C8C9C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3" name="Freeform 352"/>
            <p:cNvSpPr>
              <a:spLocks/>
            </p:cNvSpPr>
            <p:nvPr/>
          </p:nvSpPr>
          <p:spPr bwMode="auto">
            <a:xfrm>
              <a:off x="6148388" y="47625"/>
              <a:ext cx="123825" cy="115888"/>
            </a:xfrm>
            <a:custGeom>
              <a:avLst/>
              <a:gdLst>
                <a:gd name="T0" fmla="*/ 40 w 78"/>
                <a:gd name="T1" fmla="*/ 0 h 73"/>
                <a:gd name="T2" fmla="*/ 0 w 78"/>
                <a:gd name="T3" fmla="*/ 0 h 73"/>
                <a:gd name="T4" fmla="*/ 78 w 78"/>
                <a:gd name="T5" fmla="*/ 73 h 73"/>
                <a:gd name="T6" fmla="*/ 40 w 78"/>
                <a:gd name="T7" fmla="*/ 0 h 73"/>
              </a:gdLst>
              <a:ahLst/>
              <a:cxnLst>
                <a:cxn ang="0">
                  <a:pos x="T0" y="T1"/>
                </a:cxn>
                <a:cxn ang="0">
                  <a:pos x="T2" y="T3"/>
                </a:cxn>
                <a:cxn ang="0">
                  <a:pos x="T4" y="T5"/>
                </a:cxn>
                <a:cxn ang="0">
                  <a:pos x="T6" y="T7"/>
                </a:cxn>
              </a:cxnLst>
              <a:rect l="0" t="0" r="r" b="b"/>
              <a:pathLst>
                <a:path w="78" h="73">
                  <a:moveTo>
                    <a:pt x="40" y="0"/>
                  </a:moveTo>
                  <a:lnTo>
                    <a:pt x="0" y="0"/>
                  </a:lnTo>
                  <a:lnTo>
                    <a:pt x="78" y="73"/>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4" name="Freeform 353"/>
            <p:cNvSpPr>
              <a:spLocks/>
            </p:cNvSpPr>
            <p:nvPr/>
          </p:nvSpPr>
          <p:spPr bwMode="auto">
            <a:xfrm>
              <a:off x="7099301" y="47625"/>
              <a:ext cx="484188" cy="495300"/>
            </a:xfrm>
            <a:custGeom>
              <a:avLst/>
              <a:gdLst>
                <a:gd name="T0" fmla="*/ 163 w 305"/>
                <a:gd name="T1" fmla="*/ 0 h 312"/>
                <a:gd name="T2" fmla="*/ 33 w 305"/>
                <a:gd name="T3" fmla="*/ 0 h 312"/>
                <a:gd name="T4" fmla="*/ 0 w 305"/>
                <a:gd name="T5" fmla="*/ 312 h 312"/>
                <a:gd name="T6" fmla="*/ 305 w 305"/>
                <a:gd name="T7" fmla="*/ 308 h 312"/>
                <a:gd name="T8" fmla="*/ 305 w 305"/>
                <a:gd name="T9" fmla="*/ 253 h 312"/>
                <a:gd name="T10" fmla="*/ 163 w 305"/>
                <a:gd name="T11" fmla="*/ 0 h 312"/>
              </a:gdLst>
              <a:ahLst/>
              <a:cxnLst>
                <a:cxn ang="0">
                  <a:pos x="T0" y="T1"/>
                </a:cxn>
                <a:cxn ang="0">
                  <a:pos x="T2" y="T3"/>
                </a:cxn>
                <a:cxn ang="0">
                  <a:pos x="T4" y="T5"/>
                </a:cxn>
                <a:cxn ang="0">
                  <a:pos x="T6" y="T7"/>
                </a:cxn>
                <a:cxn ang="0">
                  <a:pos x="T8" y="T9"/>
                </a:cxn>
                <a:cxn ang="0">
                  <a:pos x="T10" y="T11"/>
                </a:cxn>
              </a:cxnLst>
              <a:rect l="0" t="0" r="r" b="b"/>
              <a:pathLst>
                <a:path w="305" h="312">
                  <a:moveTo>
                    <a:pt x="163" y="0"/>
                  </a:moveTo>
                  <a:lnTo>
                    <a:pt x="33" y="0"/>
                  </a:lnTo>
                  <a:lnTo>
                    <a:pt x="0" y="312"/>
                  </a:lnTo>
                  <a:lnTo>
                    <a:pt x="305" y="308"/>
                  </a:lnTo>
                  <a:lnTo>
                    <a:pt x="305" y="253"/>
                  </a:lnTo>
                  <a:lnTo>
                    <a:pt x="163"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5" name="Freeform 354"/>
            <p:cNvSpPr>
              <a:spLocks/>
            </p:cNvSpPr>
            <p:nvPr/>
          </p:nvSpPr>
          <p:spPr bwMode="auto">
            <a:xfrm>
              <a:off x="7099301" y="47625"/>
              <a:ext cx="484188" cy="495300"/>
            </a:xfrm>
            <a:custGeom>
              <a:avLst/>
              <a:gdLst>
                <a:gd name="T0" fmla="*/ 163 w 305"/>
                <a:gd name="T1" fmla="*/ 0 h 312"/>
                <a:gd name="T2" fmla="*/ 33 w 305"/>
                <a:gd name="T3" fmla="*/ 0 h 312"/>
                <a:gd name="T4" fmla="*/ 0 w 305"/>
                <a:gd name="T5" fmla="*/ 312 h 312"/>
                <a:gd name="T6" fmla="*/ 305 w 305"/>
                <a:gd name="T7" fmla="*/ 308 h 312"/>
                <a:gd name="T8" fmla="*/ 305 w 305"/>
                <a:gd name="T9" fmla="*/ 253 h 312"/>
                <a:gd name="T10" fmla="*/ 163 w 305"/>
                <a:gd name="T11" fmla="*/ 0 h 312"/>
              </a:gdLst>
              <a:ahLst/>
              <a:cxnLst>
                <a:cxn ang="0">
                  <a:pos x="T0" y="T1"/>
                </a:cxn>
                <a:cxn ang="0">
                  <a:pos x="T2" y="T3"/>
                </a:cxn>
                <a:cxn ang="0">
                  <a:pos x="T4" y="T5"/>
                </a:cxn>
                <a:cxn ang="0">
                  <a:pos x="T6" y="T7"/>
                </a:cxn>
                <a:cxn ang="0">
                  <a:pos x="T8" y="T9"/>
                </a:cxn>
                <a:cxn ang="0">
                  <a:pos x="T10" y="T11"/>
                </a:cxn>
              </a:cxnLst>
              <a:rect l="0" t="0" r="r" b="b"/>
              <a:pathLst>
                <a:path w="305" h="312">
                  <a:moveTo>
                    <a:pt x="163" y="0"/>
                  </a:moveTo>
                  <a:lnTo>
                    <a:pt x="33" y="0"/>
                  </a:lnTo>
                  <a:lnTo>
                    <a:pt x="0" y="312"/>
                  </a:lnTo>
                  <a:lnTo>
                    <a:pt x="305" y="308"/>
                  </a:lnTo>
                  <a:lnTo>
                    <a:pt x="305" y="253"/>
                  </a:lnTo>
                  <a:lnTo>
                    <a:pt x="16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6" name="Freeform 355"/>
            <p:cNvSpPr>
              <a:spLocks/>
            </p:cNvSpPr>
            <p:nvPr/>
          </p:nvSpPr>
          <p:spPr bwMode="auto">
            <a:xfrm>
              <a:off x="6727826" y="47625"/>
              <a:ext cx="396875" cy="481013"/>
            </a:xfrm>
            <a:custGeom>
              <a:avLst/>
              <a:gdLst>
                <a:gd name="T0" fmla="*/ 250 w 250"/>
                <a:gd name="T1" fmla="*/ 0 h 303"/>
                <a:gd name="T2" fmla="*/ 4 w 250"/>
                <a:gd name="T3" fmla="*/ 0 h 303"/>
                <a:gd name="T4" fmla="*/ 0 w 250"/>
                <a:gd name="T5" fmla="*/ 5 h 303"/>
                <a:gd name="T6" fmla="*/ 217 w 250"/>
                <a:gd name="T7" fmla="*/ 303 h 303"/>
                <a:gd name="T8" fmla="*/ 250 w 250"/>
                <a:gd name="T9" fmla="*/ 0 h 303"/>
              </a:gdLst>
              <a:ahLst/>
              <a:cxnLst>
                <a:cxn ang="0">
                  <a:pos x="T0" y="T1"/>
                </a:cxn>
                <a:cxn ang="0">
                  <a:pos x="T2" y="T3"/>
                </a:cxn>
                <a:cxn ang="0">
                  <a:pos x="T4" y="T5"/>
                </a:cxn>
                <a:cxn ang="0">
                  <a:pos x="T6" y="T7"/>
                </a:cxn>
                <a:cxn ang="0">
                  <a:pos x="T8" y="T9"/>
                </a:cxn>
              </a:cxnLst>
              <a:rect l="0" t="0" r="r" b="b"/>
              <a:pathLst>
                <a:path w="250" h="303">
                  <a:moveTo>
                    <a:pt x="250" y="0"/>
                  </a:moveTo>
                  <a:lnTo>
                    <a:pt x="4" y="0"/>
                  </a:lnTo>
                  <a:lnTo>
                    <a:pt x="0" y="5"/>
                  </a:lnTo>
                  <a:lnTo>
                    <a:pt x="217" y="303"/>
                  </a:lnTo>
                  <a:lnTo>
                    <a:pt x="250"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7" name="Freeform 356"/>
            <p:cNvSpPr>
              <a:spLocks/>
            </p:cNvSpPr>
            <p:nvPr/>
          </p:nvSpPr>
          <p:spPr bwMode="auto">
            <a:xfrm>
              <a:off x="6727826" y="47625"/>
              <a:ext cx="396875" cy="481013"/>
            </a:xfrm>
            <a:custGeom>
              <a:avLst/>
              <a:gdLst>
                <a:gd name="T0" fmla="*/ 250 w 250"/>
                <a:gd name="T1" fmla="*/ 0 h 303"/>
                <a:gd name="T2" fmla="*/ 4 w 250"/>
                <a:gd name="T3" fmla="*/ 0 h 303"/>
                <a:gd name="T4" fmla="*/ 0 w 250"/>
                <a:gd name="T5" fmla="*/ 5 h 303"/>
                <a:gd name="T6" fmla="*/ 217 w 250"/>
                <a:gd name="T7" fmla="*/ 303 h 303"/>
                <a:gd name="T8" fmla="*/ 250 w 250"/>
                <a:gd name="T9" fmla="*/ 0 h 303"/>
              </a:gdLst>
              <a:ahLst/>
              <a:cxnLst>
                <a:cxn ang="0">
                  <a:pos x="T0" y="T1"/>
                </a:cxn>
                <a:cxn ang="0">
                  <a:pos x="T2" y="T3"/>
                </a:cxn>
                <a:cxn ang="0">
                  <a:pos x="T4" y="T5"/>
                </a:cxn>
                <a:cxn ang="0">
                  <a:pos x="T6" y="T7"/>
                </a:cxn>
                <a:cxn ang="0">
                  <a:pos x="T8" y="T9"/>
                </a:cxn>
              </a:cxnLst>
              <a:rect l="0" t="0" r="r" b="b"/>
              <a:pathLst>
                <a:path w="250" h="303">
                  <a:moveTo>
                    <a:pt x="250" y="0"/>
                  </a:moveTo>
                  <a:lnTo>
                    <a:pt x="4" y="0"/>
                  </a:lnTo>
                  <a:lnTo>
                    <a:pt x="0" y="5"/>
                  </a:lnTo>
                  <a:lnTo>
                    <a:pt x="217" y="303"/>
                  </a:lnTo>
                  <a:lnTo>
                    <a:pt x="2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8" name="Freeform 357"/>
            <p:cNvSpPr>
              <a:spLocks/>
            </p:cNvSpPr>
            <p:nvPr/>
          </p:nvSpPr>
          <p:spPr bwMode="auto">
            <a:xfrm>
              <a:off x="7077076" y="2005013"/>
              <a:ext cx="506413" cy="354013"/>
            </a:xfrm>
            <a:custGeom>
              <a:avLst/>
              <a:gdLst>
                <a:gd name="T0" fmla="*/ 319 w 319"/>
                <a:gd name="T1" fmla="*/ 0 h 223"/>
                <a:gd name="T2" fmla="*/ 0 w 319"/>
                <a:gd name="T3" fmla="*/ 62 h 223"/>
                <a:gd name="T4" fmla="*/ 319 w 319"/>
                <a:gd name="T5" fmla="*/ 223 h 223"/>
                <a:gd name="T6" fmla="*/ 319 w 319"/>
                <a:gd name="T7" fmla="*/ 0 h 223"/>
              </a:gdLst>
              <a:ahLst/>
              <a:cxnLst>
                <a:cxn ang="0">
                  <a:pos x="T0" y="T1"/>
                </a:cxn>
                <a:cxn ang="0">
                  <a:pos x="T2" y="T3"/>
                </a:cxn>
                <a:cxn ang="0">
                  <a:pos x="T4" y="T5"/>
                </a:cxn>
                <a:cxn ang="0">
                  <a:pos x="T6" y="T7"/>
                </a:cxn>
              </a:cxnLst>
              <a:rect l="0" t="0" r="r" b="b"/>
              <a:pathLst>
                <a:path w="319" h="223">
                  <a:moveTo>
                    <a:pt x="319" y="0"/>
                  </a:moveTo>
                  <a:lnTo>
                    <a:pt x="0" y="62"/>
                  </a:lnTo>
                  <a:lnTo>
                    <a:pt x="319" y="223"/>
                  </a:lnTo>
                  <a:lnTo>
                    <a:pt x="319"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9" name="Freeform 358"/>
            <p:cNvSpPr>
              <a:spLocks/>
            </p:cNvSpPr>
            <p:nvPr/>
          </p:nvSpPr>
          <p:spPr bwMode="auto">
            <a:xfrm>
              <a:off x="7077076" y="2005013"/>
              <a:ext cx="506413" cy="354013"/>
            </a:xfrm>
            <a:custGeom>
              <a:avLst/>
              <a:gdLst>
                <a:gd name="T0" fmla="*/ 319 w 319"/>
                <a:gd name="T1" fmla="*/ 0 h 223"/>
                <a:gd name="T2" fmla="*/ 0 w 319"/>
                <a:gd name="T3" fmla="*/ 62 h 223"/>
                <a:gd name="T4" fmla="*/ 319 w 319"/>
                <a:gd name="T5" fmla="*/ 223 h 223"/>
                <a:gd name="T6" fmla="*/ 319 w 319"/>
                <a:gd name="T7" fmla="*/ 0 h 223"/>
              </a:gdLst>
              <a:ahLst/>
              <a:cxnLst>
                <a:cxn ang="0">
                  <a:pos x="T0" y="T1"/>
                </a:cxn>
                <a:cxn ang="0">
                  <a:pos x="T2" y="T3"/>
                </a:cxn>
                <a:cxn ang="0">
                  <a:pos x="T4" y="T5"/>
                </a:cxn>
                <a:cxn ang="0">
                  <a:pos x="T6" y="T7"/>
                </a:cxn>
              </a:cxnLst>
              <a:rect l="0" t="0" r="r" b="b"/>
              <a:pathLst>
                <a:path w="319" h="223">
                  <a:moveTo>
                    <a:pt x="319" y="0"/>
                  </a:moveTo>
                  <a:lnTo>
                    <a:pt x="0" y="62"/>
                  </a:lnTo>
                  <a:lnTo>
                    <a:pt x="319" y="223"/>
                  </a:lnTo>
                  <a:lnTo>
                    <a:pt x="3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0" name="Freeform 359"/>
            <p:cNvSpPr>
              <a:spLocks/>
            </p:cNvSpPr>
            <p:nvPr/>
          </p:nvSpPr>
          <p:spPr bwMode="auto">
            <a:xfrm>
              <a:off x="7080251" y="1666875"/>
              <a:ext cx="503238" cy="409575"/>
            </a:xfrm>
            <a:custGeom>
              <a:avLst/>
              <a:gdLst>
                <a:gd name="T0" fmla="*/ 317 w 317"/>
                <a:gd name="T1" fmla="*/ 0 h 258"/>
                <a:gd name="T2" fmla="*/ 0 w 317"/>
                <a:gd name="T3" fmla="*/ 258 h 258"/>
                <a:gd name="T4" fmla="*/ 317 w 317"/>
                <a:gd name="T5" fmla="*/ 196 h 258"/>
                <a:gd name="T6" fmla="*/ 317 w 317"/>
                <a:gd name="T7" fmla="*/ 0 h 258"/>
              </a:gdLst>
              <a:ahLst/>
              <a:cxnLst>
                <a:cxn ang="0">
                  <a:pos x="T0" y="T1"/>
                </a:cxn>
                <a:cxn ang="0">
                  <a:pos x="T2" y="T3"/>
                </a:cxn>
                <a:cxn ang="0">
                  <a:pos x="T4" y="T5"/>
                </a:cxn>
                <a:cxn ang="0">
                  <a:pos x="T6" y="T7"/>
                </a:cxn>
              </a:cxnLst>
              <a:rect l="0" t="0" r="r" b="b"/>
              <a:pathLst>
                <a:path w="317" h="258">
                  <a:moveTo>
                    <a:pt x="317" y="0"/>
                  </a:moveTo>
                  <a:lnTo>
                    <a:pt x="0" y="258"/>
                  </a:lnTo>
                  <a:lnTo>
                    <a:pt x="317" y="196"/>
                  </a:lnTo>
                  <a:lnTo>
                    <a:pt x="317"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1" name="Freeform 360"/>
            <p:cNvSpPr>
              <a:spLocks/>
            </p:cNvSpPr>
            <p:nvPr/>
          </p:nvSpPr>
          <p:spPr bwMode="auto">
            <a:xfrm>
              <a:off x="7080251" y="1666875"/>
              <a:ext cx="503238" cy="409575"/>
            </a:xfrm>
            <a:custGeom>
              <a:avLst/>
              <a:gdLst>
                <a:gd name="T0" fmla="*/ 317 w 317"/>
                <a:gd name="T1" fmla="*/ 0 h 258"/>
                <a:gd name="T2" fmla="*/ 0 w 317"/>
                <a:gd name="T3" fmla="*/ 258 h 258"/>
                <a:gd name="T4" fmla="*/ 317 w 317"/>
                <a:gd name="T5" fmla="*/ 196 h 258"/>
                <a:gd name="T6" fmla="*/ 317 w 317"/>
                <a:gd name="T7" fmla="*/ 0 h 258"/>
              </a:gdLst>
              <a:ahLst/>
              <a:cxnLst>
                <a:cxn ang="0">
                  <a:pos x="T0" y="T1"/>
                </a:cxn>
                <a:cxn ang="0">
                  <a:pos x="T2" y="T3"/>
                </a:cxn>
                <a:cxn ang="0">
                  <a:pos x="T4" y="T5"/>
                </a:cxn>
                <a:cxn ang="0">
                  <a:pos x="T6" y="T7"/>
                </a:cxn>
              </a:cxnLst>
              <a:rect l="0" t="0" r="r" b="b"/>
              <a:pathLst>
                <a:path w="317" h="258">
                  <a:moveTo>
                    <a:pt x="317" y="0"/>
                  </a:moveTo>
                  <a:lnTo>
                    <a:pt x="0" y="258"/>
                  </a:lnTo>
                  <a:lnTo>
                    <a:pt x="317" y="196"/>
                  </a:lnTo>
                  <a:lnTo>
                    <a:pt x="3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2" name="Freeform 361"/>
            <p:cNvSpPr>
              <a:spLocks/>
            </p:cNvSpPr>
            <p:nvPr/>
          </p:nvSpPr>
          <p:spPr bwMode="auto">
            <a:xfrm>
              <a:off x="2805113" y="566738"/>
              <a:ext cx="255588" cy="255588"/>
            </a:xfrm>
            <a:custGeom>
              <a:avLst/>
              <a:gdLst>
                <a:gd name="T0" fmla="*/ 0 w 161"/>
                <a:gd name="T1" fmla="*/ 0 h 161"/>
                <a:gd name="T2" fmla="*/ 0 w 161"/>
                <a:gd name="T3" fmla="*/ 161 h 161"/>
                <a:gd name="T4" fmla="*/ 161 w 161"/>
                <a:gd name="T5" fmla="*/ 85 h 161"/>
                <a:gd name="T6" fmla="*/ 0 w 161"/>
                <a:gd name="T7" fmla="*/ 0 h 161"/>
              </a:gdLst>
              <a:ahLst/>
              <a:cxnLst>
                <a:cxn ang="0">
                  <a:pos x="T0" y="T1"/>
                </a:cxn>
                <a:cxn ang="0">
                  <a:pos x="T2" y="T3"/>
                </a:cxn>
                <a:cxn ang="0">
                  <a:pos x="T4" y="T5"/>
                </a:cxn>
                <a:cxn ang="0">
                  <a:pos x="T6" y="T7"/>
                </a:cxn>
              </a:cxnLst>
              <a:rect l="0" t="0" r="r" b="b"/>
              <a:pathLst>
                <a:path w="161" h="161">
                  <a:moveTo>
                    <a:pt x="0" y="0"/>
                  </a:moveTo>
                  <a:lnTo>
                    <a:pt x="0" y="161"/>
                  </a:lnTo>
                  <a:lnTo>
                    <a:pt x="161" y="85"/>
                  </a:lnTo>
                  <a:lnTo>
                    <a:pt x="0" y="0"/>
                  </a:lnTo>
                  <a:close/>
                </a:path>
              </a:pathLst>
            </a:custGeom>
            <a:solidFill>
              <a:srgbClr val="E1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3" name="Freeform 362"/>
            <p:cNvSpPr>
              <a:spLocks/>
            </p:cNvSpPr>
            <p:nvPr/>
          </p:nvSpPr>
          <p:spPr bwMode="auto">
            <a:xfrm>
              <a:off x="2805113" y="566738"/>
              <a:ext cx="255588" cy="255588"/>
            </a:xfrm>
            <a:custGeom>
              <a:avLst/>
              <a:gdLst>
                <a:gd name="T0" fmla="*/ 0 w 161"/>
                <a:gd name="T1" fmla="*/ 0 h 161"/>
                <a:gd name="T2" fmla="*/ 0 w 161"/>
                <a:gd name="T3" fmla="*/ 161 h 161"/>
                <a:gd name="T4" fmla="*/ 161 w 161"/>
                <a:gd name="T5" fmla="*/ 85 h 161"/>
                <a:gd name="T6" fmla="*/ 0 w 161"/>
                <a:gd name="T7" fmla="*/ 0 h 161"/>
              </a:gdLst>
              <a:ahLst/>
              <a:cxnLst>
                <a:cxn ang="0">
                  <a:pos x="T0" y="T1"/>
                </a:cxn>
                <a:cxn ang="0">
                  <a:pos x="T2" y="T3"/>
                </a:cxn>
                <a:cxn ang="0">
                  <a:pos x="T4" y="T5"/>
                </a:cxn>
                <a:cxn ang="0">
                  <a:pos x="T6" y="T7"/>
                </a:cxn>
              </a:cxnLst>
              <a:rect l="0" t="0" r="r" b="b"/>
              <a:pathLst>
                <a:path w="161" h="161">
                  <a:moveTo>
                    <a:pt x="0" y="0"/>
                  </a:moveTo>
                  <a:lnTo>
                    <a:pt x="0" y="161"/>
                  </a:lnTo>
                  <a:lnTo>
                    <a:pt x="161" y="8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4" name="Freeform 363"/>
            <p:cNvSpPr>
              <a:spLocks/>
            </p:cNvSpPr>
            <p:nvPr/>
          </p:nvSpPr>
          <p:spPr bwMode="auto">
            <a:xfrm>
              <a:off x="2805113" y="4706938"/>
              <a:ext cx="225425" cy="652463"/>
            </a:xfrm>
            <a:custGeom>
              <a:avLst/>
              <a:gdLst>
                <a:gd name="T0" fmla="*/ 54 w 142"/>
                <a:gd name="T1" fmla="*/ 0 h 411"/>
                <a:gd name="T2" fmla="*/ 0 w 142"/>
                <a:gd name="T3" fmla="*/ 73 h 411"/>
                <a:gd name="T4" fmla="*/ 0 w 142"/>
                <a:gd name="T5" fmla="*/ 411 h 411"/>
                <a:gd name="T6" fmla="*/ 142 w 142"/>
                <a:gd name="T7" fmla="*/ 378 h 411"/>
                <a:gd name="T8" fmla="*/ 54 w 142"/>
                <a:gd name="T9" fmla="*/ 0 h 411"/>
              </a:gdLst>
              <a:ahLst/>
              <a:cxnLst>
                <a:cxn ang="0">
                  <a:pos x="T0" y="T1"/>
                </a:cxn>
                <a:cxn ang="0">
                  <a:pos x="T2" y="T3"/>
                </a:cxn>
                <a:cxn ang="0">
                  <a:pos x="T4" y="T5"/>
                </a:cxn>
                <a:cxn ang="0">
                  <a:pos x="T6" y="T7"/>
                </a:cxn>
                <a:cxn ang="0">
                  <a:pos x="T8" y="T9"/>
                </a:cxn>
              </a:cxnLst>
              <a:rect l="0" t="0" r="r" b="b"/>
              <a:pathLst>
                <a:path w="142" h="411">
                  <a:moveTo>
                    <a:pt x="54" y="0"/>
                  </a:moveTo>
                  <a:lnTo>
                    <a:pt x="0" y="73"/>
                  </a:lnTo>
                  <a:lnTo>
                    <a:pt x="0" y="411"/>
                  </a:lnTo>
                  <a:lnTo>
                    <a:pt x="142" y="378"/>
                  </a:lnTo>
                  <a:lnTo>
                    <a:pt x="54"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5" name="Freeform 364"/>
            <p:cNvSpPr>
              <a:spLocks/>
            </p:cNvSpPr>
            <p:nvPr/>
          </p:nvSpPr>
          <p:spPr bwMode="auto">
            <a:xfrm>
              <a:off x="2805113" y="4706938"/>
              <a:ext cx="225425" cy="652463"/>
            </a:xfrm>
            <a:custGeom>
              <a:avLst/>
              <a:gdLst>
                <a:gd name="T0" fmla="*/ 54 w 142"/>
                <a:gd name="T1" fmla="*/ 0 h 411"/>
                <a:gd name="T2" fmla="*/ 0 w 142"/>
                <a:gd name="T3" fmla="*/ 73 h 411"/>
                <a:gd name="T4" fmla="*/ 0 w 142"/>
                <a:gd name="T5" fmla="*/ 411 h 411"/>
                <a:gd name="T6" fmla="*/ 142 w 142"/>
                <a:gd name="T7" fmla="*/ 378 h 411"/>
                <a:gd name="T8" fmla="*/ 54 w 142"/>
                <a:gd name="T9" fmla="*/ 0 h 411"/>
              </a:gdLst>
              <a:ahLst/>
              <a:cxnLst>
                <a:cxn ang="0">
                  <a:pos x="T0" y="T1"/>
                </a:cxn>
                <a:cxn ang="0">
                  <a:pos x="T2" y="T3"/>
                </a:cxn>
                <a:cxn ang="0">
                  <a:pos x="T4" y="T5"/>
                </a:cxn>
                <a:cxn ang="0">
                  <a:pos x="T6" y="T7"/>
                </a:cxn>
                <a:cxn ang="0">
                  <a:pos x="T8" y="T9"/>
                </a:cxn>
              </a:cxnLst>
              <a:rect l="0" t="0" r="r" b="b"/>
              <a:pathLst>
                <a:path w="142" h="411">
                  <a:moveTo>
                    <a:pt x="54" y="0"/>
                  </a:moveTo>
                  <a:lnTo>
                    <a:pt x="0" y="73"/>
                  </a:lnTo>
                  <a:lnTo>
                    <a:pt x="0" y="411"/>
                  </a:lnTo>
                  <a:lnTo>
                    <a:pt x="142" y="378"/>
                  </a:lnTo>
                  <a:lnTo>
                    <a:pt x="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6" name="Freeform 365"/>
            <p:cNvSpPr>
              <a:spLocks/>
            </p:cNvSpPr>
            <p:nvPr/>
          </p:nvSpPr>
          <p:spPr bwMode="auto">
            <a:xfrm>
              <a:off x="2805113" y="5341938"/>
              <a:ext cx="217488" cy="374650"/>
            </a:xfrm>
            <a:custGeom>
              <a:avLst/>
              <a:gdLst>
                <a:gd name="T0" fmla="*/ 137 w 137"/>
                <a:gd name="T1" fmla="*/ 0 h 236"/>
                <a:gd name="T2" fmla="*/ 0 w 137"/>
                <a:gd name="T3" fmla="*/ 33 h 236"/>
                <a:gd name="T4" fmla="*/ 0 w 137"/>
                <a:gd name="T5" fmla="*/ 236 h 236"/>
                <a:gd name="T6" fmla="*/ 137 w 137"/>
                <a:gd name="T7" fmla="*/ 0 h 236"/>
              </a:gdLst>
              <a:ahLst/>
              <a:cxnLst>
                <a:cxn ang="0">
                  <a:pos x="T0" y="T1"/>
                </a:cxn>
                <a:cxn ang="0">
                  <a:pos x="T2" y="T3"/>
                </a:cxn>
                <a:cxn ang="0">
                  <a:pos x="T4" y="T5"/>
                </a:cxn>
                <a:cxn ang="0">
                  <a:pos x="T6" y="T7"/>
                </a:cxn>
              </a:cxnLst>
              <a:rect l="0" t="0" r="r" b="b"/>
              <a:pathLst>
                <a:path w="137" h="236">
                  <a:moveTo>
                    <a:pt x="137" y="0"/>
                  </a:moveTo>
                  <a:lnTo>
                    <a:pt x="0" y="33"/>
                  </a:lnTo>
                  <a:lnTo>
                    <a:pt x="0" y="236"/>
                  </a:lnTo>
                  <a:lnTo>
                    <a:pt x="137" y="0"/>
                  </a:lnTo>
                  <a:close/>
                </a:path>
              </a:pathLst>
            </a:custGeom>
            <a:solidFill>
              <a:srgbClr val="D8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7" name="Freeform 366"/>
            <p:cNvSpPr>
              <a:spLocks/>
            </p:cNvSpPr>
            <p:nvPr/>
          </p:nvSpPr>
          <p:spPr bwMode="auto">
            <a:xfrm>
              <a:off x="2805113" y="5341938"/>
              <a:ext cx="217488" cy="374650"/>
            </a:xfrm>
            <a:custGeom>
              <a:avLst/>
              <a:gdLst>
                <a:gd name="T0" fmla="*/ 137 w 137"/>
                <a:gd name="T1" fmla="*/ 0 h 236"/>
                <a:gd name="T2" fmla="*/ 0 w 137"/>
                <a:gd name="T3" fmla="*/ 33 h 236"/>
                <a:gd name="T4" fmla="*/ 0 w 137"/>
                <a:gd name="T5" fmla="*/ 236 h 236"/>
                <a:gd name="T6" fmla="*/ 137 w 137"/>
                <a:gd name="T7" fmla="*/ 0 h 236"/>
              </a:gdLst>
              <a:ahLst/>
              <a:cxnLst>
                <a:cxn ang="0">
                  <a:pos x="T0" y="T1"/>
                </a:cxn>
                <a:cxn ang="0">
                  <a:pos x="T2" y="T3"/>
                </a:cxn>
                <a:cxn ang="0">
                  <a:pos x="T4" y="T5"/>
                </a:cxn>
                <a:cxn ang="0">
                  <a:pos x="T6" y="T7"/>
                </a:cxn>
              </a:cxnLst>
              <a:rect l="0" t="0" r="r" b="b"/>
              <a:pathLst>
                <a:path w="137" h="236">
                  <a:moveTo>
                    <a:pt x="137" y="0"/>
                  </a:moveTo>
                  <a:lnTo>
                    <a:pt x="0" y="33"/>
                  </a:lnTo>
                  <a:lnTo>
                    <a:pt x="0" y="236"/>
                  </a:lnTo>
                  <a:lnTo>
                    <a:pt x="1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8" name="Freeform 367"/>
            <p:cNvSpPr>
              <a:spLocks/>
            </p:cNvSpPr>
            <p:nvPr/>
          </p:nvSpPr>
          <p:spPr bwMode="auto">
            <a:xfrm>
              <a:off x="5524501" y="1076325"/>
              <a:ext cx="492125" cy="676275"/>
            </a:xfrm>
            <a:custGeom>
              <a:avLst/>
              <a:gdLst>
                <a:gd name="T0" fmla="*/ 277 w 310"/>
                <a:gd name="T1" fmla="*/ 0 h 426"/>
                <a:gd name="T2" fmla="*/ 0 w 310"/>
                <a:gd name="T3" fmla="*/ 282 h 426"/>
                <a:gd name="T4" fmla="*/ 310 w 310"/>
                <a:gd name="T5" fmla="*/ 426 h 426"/>
                <a:gd name="T6" fmla="*/ 277 w 310"/>
                <a:gd name="T7" fmla="*/ 0 h 426"/>
              </a:gdLst>
              <a:ahLst/>
              <a:cxnLst>
                <a:cxn ang="0">
                  <a:pos x="T0" y="T1"/>
                </a:cxn>
                <a:cxn ang="0">
                  <a:pos x="T2" y="T3"/>
                </a:cxn>
                <a:cxn ang="0">
                  <a:pos x="T4" y="T5"/>
                </a:cxn>
                <a:cxn ang="0">
                  <a:pos x="T6" y="T7"/>
                </a:cxn>
              </a:cxnLst>
              <a:rect l="0" t="0" r="r" b="b"/>
              <a:pathLst>
                <a:path w="310" h="426">
                  <a:moveTo>
                    <a:pt x="277" y="0"/>
                  </a:moveTo>
                  <a:lnTo>
                    <a:pt x="0" y="282"/>
                  </a:lnTo>
                  <a:lnTo>
                    <a:pt x="310" y="426"/>
                  </a:lnTo>
                  <a:lnTo>
                    <a:pt x="277" y="0"/>
                  </a:lnTo>
                  <a:close/>
                </a:path>
              </a:pathLst>
            </a:custGeom>
            <a:solidFill>
              <a:srgbClr val="D6D7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9" name="Freeform 368"/>
            <p:cNvSpPr>
              <a:spLocks/>
            </p:cNvSpPr>
            <p:nvPr/>
          </p:nvSpPr>
          <p:spPr bwMode="auto">
            <a:xfrm>
              <a:off x="5524501" y="1076325"/>
              <a:ext cx="492125" cy="676275"/>
            </a:xfrm>
            <a:custGeom>
              <a:avLst/>
              <a:gdLst>
                <a:gd name="T0" fmla="*/ 277 w 310"/>
                <a:gd name="T1" fmla="*/ 0 h 426"/>
                <a:gd name="T2" fmla="*/ 0 w 310"/>
                <a:gd name="T3" fmla="*/ 282 h 426"/>
                <a:gd name="T4" fmla="*/ 310 w 310"/>
                <a:gd name="T5" fmla="*/ 426 h 426"/>
                <a:gd name="T6" fmla="*/ 277 w 310"/>
                <a:gd name="T7" fmla="*/ 0 h 426"/>
              </a:gdLst>
              <a:ahLst/>
              <a:cxnLst>
                <a:cxn ang="0">
                  <a:pos x="T0" y="T1"/>
                </a:cxn>
                <a:cxn ang="0">
                  <a:pos x="T2" y="T3"/>
                </a:cxn>
                <a:cxn ang="0">
                  <a:pos x="T4" y="T5"/>
                </a:cxn>
                <a:cxn ang="0">
                  <a:pos x="T6" y="T7"/>
                </a:cxn>
              </a:cxnLst>
              <a:rect l="0" t="0" r="r" b="b"/>
              <a:pathLst>
                <a:path w="310" h="426">
                  <a:moveTo>
                    <a:pt x="277" y="0"/>
                  </a:moveTo>
                  <a:lnTo>
                    <a:pt x="0" y="282"/>
                  </a:lnTo>
                  <a:lnTo>
                    <a:pt x="310" y="426"/>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0" name="Freeform 369"/>
            <p:cNvSpPr>
              <a:spLocks/>
            </p:cNvSpPr>
            <p:nvPr/>
          </p:nvSpPr>
          <p:spPr bwMode="auto">
            <a:xfrm>
              <a:off x="5513388" y="1554163"/>
              <a:ext cx="496888" cy="574675"/>
            </a:xfrm>
            <a:custGeom>
              <a:avLst/>
              <a:gdLst>
                <a:gd name="T0" fmla="*/ 0 w 313"/>
                <a:gd name="T1" fmla="*/ 0 h 362"/>
                <a:gd name="T2" fmla="*/ 121 w 313"/>
                <a:gd name="T3" fmla="*/ 362 h 362"/>
                <a:gd name="T4" fmla="*/ 313 w 313"/>
                <a:gd name="T5" fmla="*/ 144 h 362"/>
                <a:gd name="T6" fmla="*/ 0 w 313"/>
                <a:gd name="T7" fmla="*/ 0 h 362"/>
              </a:gdLst>
              <a:ahLst/>
              <a:cxnLst>
                <a:cxn ang="0">
                  <a:pos x="T0" y="T1"/>
                </a:cxn>
                <a:cxn ang="0">
                  <a:pos x="T2" y="T3"/>
                </a:cxn>
                <a:cxn ang="0">
                  <a:pos x="T4" y="T5"/>
                </a:cxn>
                <a:cxn ang="0">
                  <a:pos x="T6" y="T7"/>
                </a:cxn>
              </a:cxnLst>
              <a:rect l="0" t="0" r="r" b="b"/>
              <a:pathLst>
                <a:path w="313" h="362">
                  <a:moveTo>
                    <a:pt x="0" y="0"/>
                  </a:moveTo>
                  <a:lnTo>
                    <a:pt x="121" y="362"/>
                  </a:lnTo>
                  <a:lnTo>
                    <a:pt x="313" y="144"/>
                  </a:lnTo>
                  <a:lnTo>
                    <a:pt x="0"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1" name="Freeform 370"/>
            <p:cNvSpPr>
              <a:spLocks/>
            </p:cNvSpPr>
            <p:nvPr/>
          </p:nvSpPr>
          <p:spPr bwMode="auto">
            <a:xfrm>
              <a:off x="5513388" y="1554163"/>
              <a:ext cx="496888" cy="574675"/>
            </a:xfrm>
            <a:custGeom>
              <a:avLst/>
              <a:gdLst>
                <a:gd name="T0" fmla="*/ 0 w 313"/>
                <a:gd name="T1" fmla="*/ 0 h 362"/>
                <a:gd name="T2" fmla="*/ 121 w 313"/>
                <a:gd name="T3" fmla="*/ 362 h 362"/>
                <a:gd name="T4" fmla="*/ 313 w 313"/>
                <a:gd name="T5" fmla="*/ 144 h 362"/>
                <a:gd name="T6" fmla="*/ 0 w 313"/>
                <a:gd name="T7" fmla="*/ 0 h 362"/>
              </a:gdLst>
              <a:ahLst/>
              <a:cxnLst>
                <a:cxn ang="0">
                  <a:pos x="T0" y="T1"/>
                </a:cxn>
                <a:cxn ang="0">
                  <a:pos x="T2" y="T3"/>
                </a:cxn>
                <a:cxn ang="0">
                  <a:pos x="T4" y="T5"/>
                </a:cxn>
                <a:cxn ang="0">
                  <a:pos x="T6" y="T7"/>
                </a:cxn>
              </a:cxnLst>
              <a:rect l="0" t="0" r="r" b="b"/>
              <a:pathLst>
                <a:path w="313" h="362">
                  <a:moveTo>
                    <a:pt x="0" y="0"/>
                  </a:moveTo>
                  <a:lnTo>
                    <a:pt x="121" y="362"/>
                  </a:lnTo>
                  <a:lnTo>
                    <a:pt x="313" y="14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2" name="Freeform 371"/>
            <p:cNvSpPr>
              <a:spLocks/>
            </p:cNvSpPr>
            <p:nvPr/>
          </p:nvSpPr>
          <p:spPr bwMode="auto">
            <a:xfrm>
              <a:off x="3154363" y="3429000"/>
              <a:ext cx="800100" cy="582613"/>
            </a:xfrm>
            <a:custGeom>
              <a:avLst/>
              <a:gdLst>
                <a:gd name="T0" fmla="*/ 383 w 504"/>
                <a:gd name="T1" fmla="*/ 0 h 367"/>
                <a:gd name="T2" fmla="*/ 0 w 504"/>
                <a:gd name="T3" fmla="*/ 246 h 367"/>
                <a:gd name="T4" fmla="*/ 504 w 504"/>
                <a:gd name="T5" fmla="*/ 367 h 367"/>
                <a:gd name="T6" fmla="*/ 383 w 504"/>
                <a:gd name="T7" fmla="*/ 0 h 367"/>
              </a:gdLst>
              <a:ahLst/>
              <a:cxnLst>
                <a:cxn ang="0">
                  <a:pos x="T0" y="T1"/>
                </a:cxn>
                <a:cxn ang="0">
                  <a:pos x="T2" y="T3"/>
                </a:cxn>
                <a:cxn ang="0">
                  <a:pos x="T4" y="T5"/>
                </a:cxn>
                <a:cxn ang="0">
                  <a:pos x="T6" y="T7"/>
                </a:cxn>
              </a:cxnLst>
              <a:rect l="0" t="0" r="r" b="b"/>
              <a:pathLst>
                <a:path w="504" h="367">
                  <a:moveTo>
                    <a:pt x="383" y="0"/>
                  </a:moveTo>
                  <a:lnTo>
                    <a:pt x="0" y="246"/>
                  </a:lnTo>
                  <a:lnTo>
                    <a:pt x="504" y="367"/>
                  </a:lnTo>
                  <a:lnTo>
                    <a:pt x="383" y="0"/>
                  </a:lnTo>
                  <a:close/>
                </a:path>
              </a:pathLst>
            </a:cu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3" name="Freeform 372"/>
            <p:cNvSpPr>
              <a:spLocks/>
            </p:cNvSpPr>
            <p:nvPr/>
          </p:nvSpPr>
          <p:spPr bwMode="auto">
            <a:xfrm>
              <a:off x="3154363" y="3429000"/>
              <a:ext cx="800100" cy="582613"/>
            </a:xfrm>
            <a:custGeom>
              <a:avLst/>
              <a:gdLst>
                <a:gd name="T0" fmla="*/ 383 w 504"/>
                <a:gd name="T1" fmla="*/ 0 h 367"/>
                <a:gd name="T2" fmla="*/ 0 w 504"/>
                <a:gd name="T3" fmla="*/ 246 h 367"/>
                <a:gd name="T4" fmla="*/ 504 w 504"/>
                <a:gd name="T5" fmla="*/ 367 h 367"/>
                <a:gd name="T6" fmla="*/ 383 w 504"/>
                <a:gd name="T7" fmla="*/ 0 h 367"/>
              </a:gdLst>
              <a:ahLst/>
              <a:cxnLst>
                <a:cxn ang="0">
                  <a:pos x="T0" y="T1"/>
                </a:cxn>
                <a:cxn ang="0">
                  <a:pos x="T2" y="T3"/>
                </a:cxn>
                <a:cxn ang="0">
                  <a:pos x="T4" y="T5"/>
                </a:cxn>
                <a:cxn ang="0">
                  <a:pos x="T6" y="T7"/>
                </a:cxn>
              </a:cxnLst>
              <a:rect l="0" t="0" r="r" b="b"/>
              <a:pathLst>
                <a:path w="504" h="367">
                  <a:moveTo>
                    <a:pt x="383" y="0"/>
                  </a:moveTo>
                  <a:lnTo>
                    <a:pt x="0" y="246"/>
                  </a:lnTo>
                  <a:lnTo>
                    <a:pt x="504" y="367"/>
                  </a:lnTo>
                  <a:lnTo>
                    <a:pt x="38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4" name="Freeform 373"/>
            <p:cNvSpPr>
              <a:spLocks/>
            </p:cNvSpPr>
            <p:nvPr/>
          </p:nvSpPr>
          <p:spPr bwMode="auto">
            <a:xfrm>
              <a:off x="3800476" y="3417888"/>
              <a:ext cx="627063" cy="582613"/>
            </a:xfrm>
            <a:custGeom>
              <a:avLst/>
              <a:gdLst>
                <a:gd name="T0" fmla="*/ 0 w 395"/>
                <a:gd name="T1" fmla="*/ 0 h 367"/>
                <a:gd name="T2" fmla="*/ 121 w 395"/>
                <a:gd name="T3" fmla="*/ 367 h 367"/>
                <a:gd name="T4" fmla="*/ 395 w 395"/>
                <a:gd name="T5" fmla="*/ 9 h 367"/>
                <a:gd name="T6" fmla="*/ 0 w 395"/>
                <a:gd name="T7" fmla="*/ 0 h 367"/>
              </a:gdLst>
              <a:ahLst/>
              <a:cxnLst>
                <a:cxn ang="0">
                  <a:pos x="T0" y="T1"/>
                </a:cxn>
                <a:cxn ang="0">
                  <a:pos x="T2" y="T3"/>
                </a:cxn>
                <a:cxn ang="0">
                  <a:pos x="T4" y="T5"/>
                </a:cxn>
                <a:cxn ang="0">
                  <a:pos x="T6" y="T7"/>
                </a:cxn>
              </a:cxnLst>
              <a:rect l="0" t="0" r="r" b="b"/>
              <a:pathLst>
                <a:path w="395" h="367">
                  <a:moveTo>
                    <a:pt x="0" y="0"/>
                  </a:moveTo>
                  <a:lnTo>
                    <a:pt x="121" y="367"/>
                  </a:lnTo>
                  <a:lnTo>
                    <a:pt x="395" y="9"/>
                  </a:lnTo>
                  <a:lnTo>
                    <a:pt x="0"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5" name="Freeform 374"/>
            <p:cNvSpPr>
              <a:spLocks/>
            </p:cNvSpPr>
            <p:nvPr/>
          </p:nvSpPr>
          <p:spPr bwMode="auto">
            <a:xfrm>
              <a:off x="3800476" y="3417888"/>
              <a:ext cx="627063" cy="582613"/>
            </a:xfrm>
            <a:custGeom>
              <a:avLst/>
              <a:gdLst>
                <a:gd name="T0" fmla="*/ 0 w 395"/>
                <a:gd name="T1" fmla="*/ 0 h 367"/>
                <a:gd name="T2" fmla="*/ 121 w 395"/>
                <a:gd name="T3" fmla="*/ 367 h 367"/>
                <a:gd name="T4" fmla="*/ 395 w 395"/>
                <a:gd name="T5" fmla="*/ 9 h 367"/>
                <a:gd name="T6" fmla="*/ 0 w 395"/>
                <a:gd name="T7" fmla="*/ 0 h 367"/>
              </a:gdLst>
              <a:ahLst/>
              <a:cxnLst>
                <a:cxn ang="0">
                  <a:pos x="T0" y="T1"/>
                </a:cxn>
                <a:cxn ang="0">
                  <a:pos x="T2" y="T3"/>
                </a:cxn>
                <a:cxn ang="0">
                  <a:pos x="T4" y="T5"/>
                </a:cxn>
                <a:cxn ang="0">
                  <a:pos x="T6" y="T7"/>
                </a:cxn>
              </a:cxnLst>
              <a:rect l="0" t="0" r="r" b="b"/>
              <a:pathLst>
                <a:path w="395" h="367">
                  <a:moveTo>
                    <a:pt x="0" y="0"/>
                  </a:moveTo>
                  <a:lnTo>
                    <a:pt x="121" y="367"/>
                  </a:lnTo>
                  <a:lnTo>
                    <a:pt x="395" y="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6" name="Freeform 375"/>
            <p:cNvSpPr>
              <a:spLocks/>
            </p:cNvSpPr>
            <p:nvPr/>
          </p:nvSpPr>
          <p:spPr bwMode="auto">
            <a:xfrm>
              <a:off x="3459163" y="2752725"/>
              <a:ext cx="303213" cy="623888"/>
            </a:xfrm>
            <a:custGeom>
              <a:avLst/>
              <a:gdLst>
                <a:gd name="T0" fmla="*/ 182 w 191"/>
                <a:gd name="T1" fmla="*/ 0 h 393"/>
                <a:gd name="T2" fmla="*/ 0 w 191"/>
                <a:gd name="T3" fmla="*/ 256 h 393"/>
                <a:gd name="T4" fmla="*/ 191 w 191"/>
                <a:gd name="T5" fmla="*/ 393 h 393"/>
                <a:gd name="T6" fmla="*/ 182 w 191"/>
                <a:gd name="T7" fmla="*/ 0 h 393"/>
              </a:gdLst>
              <a:ahLst/>
              <a:cxnLst>
                <a:cxn ang="0">
                  <a:pos x="T0" y="T1"/>
                </a:cxn>
                <a:cxn ang="0">
                  <a:pos x="T2" y="T3"/>
                </a:cxn>
                <a:cxn ang="0">
                  <a:pos x="T4" y="T5"/>
                </a:cxn>
                <a:cxn ang="0">
                  <a:pos x="T6" y="T7"/>
                </a:cxn>
              </a:cxnLst>
              <a:rect l="0" t="0" r="r" b="b"/>
              <a:pathLst>
                <a:path w="191" h="393">
                  <a:moveTo>
                    <a:pt x="182" y="0"/>
                  </a:moveTo>
                  <a:lnTo>
                    <a:pt x="0" y="256"/>
                  </a:lnTo>
                  <a:lnTo>
                    <a:pt x="191" y="393"/>
                  </a:lnTo>
                  <a:lnTo>
                    <a:pt x="182" y="0"/>
                  </a:lnTo>
                  <a:close/>
                </a:path>
              </a:pathLst>
            </a:custGeom>
            <a:solidFill>
              <a:srgbClr val="E4E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7" name="Freeform 376"/>
            <p:cNvSpPr>
              <a:spLocks/>
            </p:cNvSpPr>
            <p:nvPr/>
          </p:nvSpPr>
          <p:spPr bwMode="auto">
            <a:xfrm>
              <a:off x="3459163" y="2752725"/>
              <a:ext cx="303213" cy="623888"/>
            </a:xfrm>
            <a:custGeom>
              <a:avLst/>
              <a:gdLst>
                <a:gd name="T0" fmla="*/ 182 w 191"/>
                <a:gd name="T1" fmla="*/ 0 h 393"/>
                <a:gd name="T2" fmla="*/ 0 w 191"/>
                <a:gd name="T3" fmla="*/ 256 h 393"/>
                <a:gd name="T4" fmla="*/ 191 w 191"/>
                <a:gd name="T5" fmla="*/ 393 h 393"/>
                <a:gd name="T6" fmla="*/ 182 w 191"/>
                <a:gd name="T7" fmla="*/ 0 h 393"/>
              </a:gdLst>
              <a:ahLst/>
              <a:cxnLst>
                <a:cxn ang="0">
                  <a:pos x="T0" y="T1"/>
                </a:cxn>
                <a:cxn ang="0">
                  <a:pos x="T2" y="T3"/>
                </a:cxn>
                <a:cxn ang="0">
                  <a:pos x="T4" y="T5"/>
                </a:cxn>
                <a:cxn ang="0">
                  <a:pos x="T6" y="T7"/>
                </a:cxn>
              </a:cxnLst>
              <a:rect l="0" t="0" r="r" b="b"/>
              <a:pathLst>
                <a:path w="191" h="393">
                  <a:moveTo>
                    <a:pt x="182" y="0"/>
                  </a:moveTo>
                  <a:lnTo>
                    <a:pt x="0" y="256"/>
                  </a:lnTo>
                  <a:lnTo>
                    <a:pt x="191" y="393"/>
                  </a:lnTo>
                  <a:lnTo>
                    <a:pt x="18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8" name="Freeform 377"/>
            <p:cNvSpPr>
              <a:spLocks/>
            </p:cNvSpPr>
            <p:nvPr/>
          </p:nvSpPr>
          <p:spPr bwMode="auto">
            <a:xfrm>
              <a:off x="3138488" y="3189288"/>
              <a:ext cx="609600" cy="608013"/>
            </a:xfrm>
            <a:custGeom>
              <a:avLst/>
              <a:gdLst>
                <a:gd name="T0" fmla="*/ 190 w 384"/>
                <a:gd name="T1" fmla="*/ 0 h 383"/>
                <a:gd name="T2" fmla="*/ 0 w 384"/>
                <a:gd name="T3" fmla="*/ 383 h 383"/>
                <a:gd name="T4" fmla="*/ 384 w 384"/>
                <a:gd name="T5" fmla="*/ 137 h 383"/>
                <a:gd name="T6" fmla="*/ 190 w 384"/>
                <a:gd name="T7" fmla="*/ 0 h 383"/>
              </a:gdLst>
              <a:ahLst/>
              <a:cxnLst>
                <a:cxn ang="0">
                  <a:pos x="T0" y="T1"/>
                </a:cxn>
                <a:cxn ang="0">
                  <a:pos x="T2" y="T3"/>
                </a:cxn>
                <a:cxn ang="0">
                  <a:pos x="T4" y="T5"/>
                </a:cxn>
                <a:cxn ang="0">
                  <a:pos x="T6" y="T7"/>
                </a:cxn>
              </a:cxnLst>
              <a:rect l="0" t="0" r="r" b="b"/>
              <a:pathLst>
                <a:path w="384" h="383">
                  <a:moveTo>
                    <a:pt x="190" y="0"/>
                  </a:moveTo>
                  <a:lnTo>
                    <a:pt x="0" y="383"/>
                  </a:lnTo>
                  <a:lnTo>
                    <a:pt x="384" y="137"/>
                  </a:lnTo>
                  <a:lnTo>
                    <a:pt x="190" y="0"/>
                  </a:lnTo>
                  <a:close/>
                </a:path>
              </a:pathLst>
            </a:custGeom>
            <a:solidFill>
              <a:srgbClr val="DBDC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9" name="Freeform 378"/>
            <p:cNvSpPr>
              <a:spLocks/>
            </p:cNvSpPr>
            <p:nvPr/>
          </p:nvSpPr>
          <p:spPr bwMode="auto">
            <a:xfrm>
              <a:off x="3138488" y="3189288"/>
              <a:ext cx="609600" cy="608013"/>
            </a:xfrm>
            <a:custGeom>
              <a:avLst/>
              <a:gdLst>
                <a:gd name="T0" fmla="*/ 190 w 384"/>
                <a:gd name="T1" fmla="*/ 0 h 383"/>
                <a:gd name="T2" fmla="*/ 0 w 384"/>
                <a:gd name="T3" fmla="*/ 383 h 383"/>
                <a:gd name="T4" fmla="*/ 384 w 384"/>
                <a:gd name="T5" fmla="*/ 137 h 383"/>
                <a:gd name="T6" fmla="*/ 190 w 384"/>
                <a:gd name="T7" fmla="*/ 0 h 383"/>
              </a:gdLst>
              <a:ahLst/>
              <a:cxnLst>
                <a:cxn ang="0">
                  <a:pos x="T0" y="T1"/>
                </a:cxn>
                <a:cxn ang="0">
                  <a:pos x="T2" y="T3"/>
                </a:cxn>
                <a:cxn ang="0">
                  <a:pos x="T4" y="T5"/>
                </a:cxn>
                <a:cxn ang="0">
                  <a:pos x="T6" y="T7"/>
                </a:cxn>
              </a:cxnLst>
              <a:rect l="0" t="0" r="r" b="b"/>
              <a:pathLst>
                <a:path w="384" h="383">
                  <a:moveTo>
                    <a:pt x="190" y="0"/>
                  </a:moveTo>
                  <a:lnTo>
                    <a:pt x="0" y="383"/>
                  </a:lnTo>
                  <a:lnTo>
                    <a:pt x="384" y="137"/>
                  </a:lnTo>
                  <a:lnTo>
                    <a:pt x="19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0" name="Freeform 379"/>
            <p:cNvSpPr>
              <a:spLocks/>
            </p:cNvSpPr>
            <p:nvPr/>
          </p:nvSpPr>
          <p:spPr bwMode="auto">
            <a:xfrm>
              <a:off x="3773488" y="2760663"/>
              <a:ext cx="646113" cy="638175"/>
            </a:xfrm>
            <a:custGeom>
              <a:avLst/>
              <a:gdLst>
                <a:gd name="T0" fmla="*/ 0 w 407"/>
                <a:gd name="T1" fmla="*/ 0 h 402"/>
                <a:gd name="T2" fmla="*/ 12 w 407"/>
                <a:gd name="T3" fmla="*/ 390 h 402"/>
                <a:gd name="T4" fmla="*/ 407 w 407"/>
                <a:gd name="T5" fmla="*/ 402 h 402"/>
                <a:gd name="T6" fmla="*/ 0 w 407"/>
                <a:gd name="T7" fmla="*/ 0 h 402"/>
              </a:gdLst>
              <a:ahLst/>
              <a:cxnLst>
                <a:cxn ang="0">
                  <a:pos x="T0" y="T1"/>
                </a:cxn>
                <a:cxn ang="0">
                  <a:pos x="T2" y="T3"/>
                </a:cxn>
                <a:cxn ang="0">
                  <a:pos x="T4" y="T5"/>
                </a:cxn>
                <a:cxn ang="0">
                  <a:pos x="T6" y="T7"/>
                </a:cxn>
              </a:cxnLst>
              <a:rect l="0" t="0" r="r" b="b"/>
              <a:pathLst>
                <a:path w="407" h="402">
                  <a:moveTo>
                    <a:pt x="0" y="0"/>
                  </a:moveTo>
                  <a:lnTo>
                    <a:pt x="12" y="390"/>
                  </a:lnTo>
                  <a:lnTo>
                    <a:pt x="407" y="402"/>
                  </a:lnTo>
                  <a:lnTo>
                    <a:pt x="0" y="0"/>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1" name="Freeform 380"/>
            <p:cNvSpPr>
              <a:spLocks/>
            </p:cNvSpPr>
            <p:nvPr/>
          </p:nvSpPr>
          <p:spPr bwMode="auto">
            <a:xfrm>
              <a:off x="3773488" y="2760663"/>
              <a:ext cx="646113" cy="638175"/>
            </a:xfrm>
            <a:custGeom>
              <a:avLst/>
              <a:gdLst>
                <a:gd name="T0" fmla="*/ 0 w 407"/>
                <a:gd name="T1" fmla="*/ 0 h 402"/>
                <a:gd name="T2" fmla="*/ 12 w 407"/>
                <a:gd name="T3" fmla="*/ 390 h 402"/>
                <a:gd name="T4" fmla="*/ 407 w 407"/>
                <a:gd name="T5" fmla="*/ 402 h 402"/>
                <a:gd name="T6" fmla="*/ 0 w 407"/>
                <a:gd name="T7" fmla="*/ 0 h 402"/>
              </a:gdLst>
              <a:ahLst/>
              <a:cxnLst>
                <a:cxn ang="0">
                  <a:pos x="T0" y="T1"/>
                </a:cxn>
                <a:cxn ang="0">
                  <a:pos x="T2" y="T3"/>
                </a:cxn>
                <a:cxn ang="0">
                  <a:pos x="T4" y="T5"/>
                </a:cxn>
                <a:cxn ang="0">
                  <a:pos x="T6" y="T7"/>
                </a:cxn>
              </a:cxnLst>
              <a:rect l="0" t="0" r="r" b="b"/>
              <a:pathLst>
                <a:path w="407" h="402">
                  <a:moveTo>
                    <a:pt x="0" y="0"/>
                  </a:moveTo>
                  <a:lnTo>
                    <a:pt x="12" y="390"/>
                  </a:lnTo>
                  <a:lnTo>
                    <a:pt x="407" y="40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2" name="Freeform 381"/>
            <p:cNvSpPr>
              <a:spLocks/>
            </p:cNvSpPr>
            <p:nvPr/>
          </p:nvSpPr>
          <p:spPr bwMode="auto">
            <a:xfrm>
              <a:off x="7140576" y="4097338"/>
              <a:ext cx="428625" cy="485775"/>
            </a:xfrm>
            <a:custGeom>
              <a:avLst/>
              <a:gdLst>
                <a:gd name="T0" fmla="*/ 234 w 270"/>
                <a:gd name="T1" fmla="*/ 0 h 306"/>
                <a:gd name="T2" fmla="*/ 0 w 270"/>
                <a:gd name="T3" fmla="*/ 128 h 306"/>
                <a:gd name="T4" fmla="*/ 270 w 270"/>
                <a:gd name="T5" fmla="*/ 306 h 306"/>
                <a:gd name="T6" fmla="*/ 234 w 270"/>
                <a:gd name="T7" fmla="*/ 0 h 306"/>
              </a:gdLst>
              <a:ahLst/>
              <a:cxnLst>
                <a:cxn ang="0">
                  <a:pos x="T0" y="T1"/>
                </a:cxn>
                <a:cxn ang="0">
                  <a:pos x="T2" y="T3"/>
                </a:cxn>
                <a:cxn ang="0">
                  <a:pos x="T4" y="T5"/>
                </a:cxn>
                <a:cxn ang="0">
                  <a:pos x="T6" y="T7"/>
                </a:cxn>
              </a:cxnLst>
              <a:rect l="0" t="0" r="r" b="b"/>
              <a:pathLst>
                <a:path w="270" h="306">
                  <a:moveTo>
                    <a:pt x="234" y="0"/>
                  </a:moveTo>
                  <a:lnTo>
                    <a:pt x="0" y="128"/>
                  </a:lnTo>
                  <a:lnTo>
                    <a:pt x="270" y="306"/>
                  </a:lnTo>
                  <a:lnTo>
                    <a:pt x="234"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3" name="Freeform 382"/>
            <p:cNvSpPr>
              <a:spLocks/>
            </p:cNvSpPr>
            <p:nvPr/>
          </p:nvSpPr>
          <p:spPr bwMode="auto">
            <a:xfrm>
              <a:off x="7140576" y="4097338"/>
              <a:ext cx="428625" cy="485775"/>
            </a:xfrm>
            <a:custGeom>
              <a:avLst/>
              <a:gdLst>
                <a:gd name="T0" fmla="*/ 234 w 270"/>
                <a:gd name="T1" fmla="*/ 0 h 306"/>
                <a:gd name="T2" fmla="*/ 0 w 270"/>
                <a:gd name="T3" fmla="*/ 128 h 306"/>
                <a:gd name="T4" fmla="*/ 270 w 270"/>
                <a:gd name="T5" fmla="*/ 306 h 306"/>
                <a:gd name="T6" fmla="*/ 234 w 270"/>
                <a:gd name="T7" fmla="*/ 0 h 306"/>
              </a:gdLst>
              <a:ahLst/>
              <a:cxnLst>
                <a:cxn ang="0">
                  <a:pos x="T0" y="T1"/>
                </a:cxn>
                <a:cxn ang="0">
                  <a:pos x="T2" y="T3"/>
                </a:cxn>
                <a:cxn ang="0">
                  <a:pos x="T4" y="T5"/>
                </a:cxn>
                <a:cxn ang="0">
                  <a:pos x="T6" y="T7"/>
                </a:cxn>
              </a:cxnLst>
              <a:rect l="0" t="0" r="r" b="b"/>
              <a:pathLst>
                <a:path w="270" h="306">
                  <a:moveTo>
                    <a:pt x="234" y="0"/>
                  </a:moveTo>
                  <a:lnTo>
                    <a:pt x="0" y="128"/>
                  </a:lnTo>
                  <a:lnTo>
                    <a:pt x="270" y="306"/>
                  </a:lnTo>
                  <a:lnTo>
                    <a:pt x="23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4" name="Freeform 383"/>
            <p:cNvSpPr>
              <a:spLocks/>
            </p:cNvSpPr>
            <p:nvPr/>
          </p:nvSpPr>
          <p:spPr bwMode="auto">
            <a:xfrm>
              <a:off x="7140576" y="4322763"/>
              <a:ext cx="428625" cy="654050"/>
            </a:xfrm>
            <a:custGeom>
              <a:avLst/>
              <a:gdLst>
                <a:gd name="T0" fmla="*/ 0 w 270"/>
                <a:gd name="T1" fmla="*/ 0 h 412"/>
                <a:gd name="T2" fmla="*/ 270 w 270"/>
                <a:gd name="T3" fmla="*/ 412 h 412"/>
                <a:gd name="T4" fmla="*/ 270 w 270"/>
                <a:gd name="T5" fmla="*/ 178 h 412"/>
                <a:gd name="T6" fmla="*/ 0 w 270"/>
                <a:gd name="T7" fmla="*/ 0 h 412"/>
              </a:gdLst>
              <a:ahLst/>
              <a:cxnLst>
                <a:cxn ang="0">
                  <a:pos x="T0" y="T1"/>
                </a:cxn>
                <a:cxn ang="0">
                  <a:pos x="T2" y="T3"/>
                </a:cxn>
                <a:cxn ang="0">
                  <a:pos x="T4" y="T5"/>
                </a:cxn>
                <a:cxn ang="0">
                  <a:pos x="T6" y="T7"/>
                </a:cxn>
              </a:cxnLst>
              <a:rect l="0" t="0" r="r" b="b"/>
              <a:pathLst>
                <a:path w="270" h="412">
                  <a:moveTo>
                    <a:pt x="0" y="0"/>
                  </a:moveTo>
                  <a:lnTo>
                    <a:pt x="270" y="412"/>
                  </a:lnTo>
                  <a:lnTo>
                    <a:pt x="270" y="178"/>
                  </a:lnTo>
                  <a:lnTo>
                    <a:pt x="0" y="0"/>
                  </a:lnTo>
                  <a:close/>
                </a:path>
              </a:pathLst>
            </a:custGeom>
            <a:solidFill>
              <a:srgbClr val="D7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5" name="Freeform 384"/>
            <p:cNvSpPr>
              <a:spLocks/>
            </p:cNvSpPr>
            <p:nvPr/>
          </p:nvSpPr>
          <p:spPr bwMode="auto">
            <a:xfrm>
              <a:off x="7140576" y="4322763"/>
              <a:ext cx="428625" cy="654050"/>
            </a:xfrm>
            <a:custGeom>
              <a:avLst/>
              <a:gdLst>
                <a:gd name="T0" fmla="*/ 0 w 270"/>
                <a:gd name="T1" fmla="*/ 0 h 412"/>
                <a:gd name="T2" fmla="*/ 270 w 270"/>
                <a:gd name="T3" fmla="*/ 412 h 412"/>
                <a:gd name="T4" fmla="*/ 270 w 270"/>
                <a:gd name="T5" fmla="*/ 178 h 412"/>
                <a:gd name="T6" fmla="*/ 0 w 270"/>
                <a:gd name="T7" fmla="*/ 0 h 412"/>
              </a:gdLst>
              <a:ahLst/>
              <a:cxnLst>
                <a:cxn ang="0">
                  <a:pos x="T0" y="T1"/>
                </a:cxn>
                <a:cxn ang="0">
                  <a:pos x="T2" y="T3"/>
                </a:cxn>
                <a:cxn ang="0">
                  <a:pos x="T4" y="T5"/>
                </a:cxn>
                <a:cxn ang="0">
                  <a:pos x="T6" y="T7"/>
                </a:cxn>
              </a:cxnLst>
              <a:rect l="0" t="0" r="r" b="b"/>
              <a:pathLst>
                <a:path w="270" h="412">
                  <a:moveTo>
                    <a:pt x="0" y="0"/>
                  </a:moveTo>
                  <a:lnTo>
                    <a:pt x="270" y="412"/>
                  </a:lnTo>
                  <a:lnTo>
                    <a:pt x="270" y="17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6" name="Freeform 385"/>
            <p:cNvSpPr>
              <a:spLocks/>
            </p:cNvSpPr>
            <p:nvPr/>
          </p:nvSpPr>
          <p:spPr bwMode="auto">
            <a:xfrm>
              <a:off x="4941888" y="1570038"/>
              <a:ext cx="527050" cy="847725"/>
            </a:xfrm>
            <a:custGeom>
              <a:avLst/>
              <a:gdLst>
                <a:gd name="T0" fmla="*/ 332 w 332"/>
                <a:gd name="T1" fmla="*/ 0 h 534"/>
                <a:gd name="T2" fmla="*/ 0 w 332"/>
                <a:gd name="T3" fmla="*/ 343 h 534"/>
                <a:gd name="T4" fmla="*/ 131 w 332"/>
                <a:gd name="T5" fmla="*/ 534 h 534"/>
                <a:gd name="T6" fmla="*/ 332 w 332"/>
                <a:gd name="T7" fmla="*/ 0 h 534"/>
              </a:gdLst>
              <a:ahLst/>
              <a:cxnLst>
                <a:cxn ang="0">
                  <a:pos x="T0" y="T1"/>
                </a:cxn>
                <a:cxn ang="0">
                  <a:pos x="T2" y="T3"/>
                </a:cxn>
                <a:cxn ang="0">
                  <a:pos x="T4" y="T5"/>
                </a:cxn>
                <a:cxn ang="0">
                  <a:pos x="T6" y="T7"/>
                </a:cxn>
              </a:cxnLst>
              <a:rect l="0" t="0" r="r" b="b"/>
              <a:pathLst>
                <a:path w="332" h="534">
                  <a:moveTo>
                    <a:pt x="332" y="0"/>
                  </a:moveTo>
                  <a:lnTo>
                    <a:pt x="0" y="343"/>
                  </a:lnTo>
                  <a:lnTo>
                    <a:pt x="131" y="534"/>
                  </a:lnTo>
                  <a:lnTo>
                    <a:pt x="332" y="0"/>
                  </a:lnTo>
                  <a:close/>
                </a:path>
              </a:pathLst>
            </a:custGeom>
            <a:solidFill>
              <a:srgbClr val="CECF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7" name="Freeform 386"/>
            <p:cNvSpPr>
              <a:spLocks/>
            </p:cNvSpPr>
            <p:nvPr/>
          </p:nvSpPr>
          <p:spPr bwMode="auto">
            <a:xfrm>
              <a:off x="4941888" y="1570038"/>
              <a:ext cx="527050" cy="847725"/>
            </a:xfrm>
            <a:custGeom>
              <a:avLst/>
              <a:gdLst>
                <a:gd name="T0" fmla="*/ 332 w 332"/>
                <a:gd name="T1" fmla="*/ 0 h 534"/>
                <a:gd name="T2" fmla="*/ 0 w 332"/>
                <a:gd name="T3" fmla="*/ 343 h 534"/>
                <a:gd name="T4" fmla="*/ 131 w 332"/>
                <a:gd name="T5" fmla="*/ 534 h 534"/>
                <a:gd name="T6" fmla="*/ 332 w 332"/>
                <a:gd name="T7" fmla="*/ 0 h 534"/>
              </a:gdLst>
              <a:ahLst/>
              <a:cxnLst>
                <a:cxn ang="0">
                  <a:pos x="T0" y="T1"/>
                </a:cxn>
                <a:cxn ang="0">
                  <a:pos x="T2" y="T3"/>
                </a:cxn>
                <a:cxn ang="0">
                  <a:pos x="T4" y="T5"/>
                </a:cxn>
                <a:cxn ang="0">
                  <a:pos x="T6" y="T7"/>
                </a:cxn>
              </a:cxnLst>
              <a:rect l="0" t="0" r="r" b="b"/>
              <a:pathLst>
                <a:path w="332" h="534">
                  <a:moveTo>
                    <a:pt x="332" y="0"/>
                  </a:moveTo>
                  <a:lnTo>
                    <a:pt x="0" y="343"/>
                  </a:lnTo>
                  <a:lnTo>
                    <a:pt x="131" y="534"/>
                  </a:lnTo>
                  <a:lnTo>
                    <a:pt x="33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8" name="Freeform 387"/>
            <p:cNvSpPr>
              <a:spLocks/>
            </p:cNvSpPr>
            <p:nvPr/>
          </p:nvSpPr>
          <p:spPr bwMode="auto">
            <a:xfrm>
              <a:off x="4391026" y="2133600"/>
              <a:ext cx="728663" cy="303213"/>
            </a:xfrm>
            <a:custGeom>
              <a:avLst/>
              <a:gdLst>
                <a:gd name="T0" fmla="*/ 331 w 459"/>
                <a:gd name="T1" fmla="*/ 0 h 191"/>
                <a:gd name="T2" fmla="*/ 0 w 459"/>
                <a:gd name="T3" fmla="*/ 85 h 191"/>
                <a:gd name="T4" fmla="*/ 459 w 459"/>
                <a:gd name="T5" fmla="*/ 191 h 191"/>
                <a:gd name="T6" fmla="*/ 331 w 459"/>
                <a:gd name="T7" fmla="*/ 0 h 191"/>
              </a:gdLst>
              <a:ahLst/>
              <a:cxnLst>
                <a:cxn ang="0">
                  <a:pos x="T0" y="T1"/>
                </a:cxn>
                <a:cxn ang="0">
                  <a:pos x="T2" y="T3"/>
                </a:cxn>
                <a:cxn ang="0">
                  <a:pos x="T4" y="T5"/>
                </a:cxn>
                <a:cxn ang="0">
                  <a:pos x="T6" y="T7"/>
                </a:cxn>
              </a:cxnLst>
              <a:rect l="0" t="0" r="r" b="b"/>
              <a:pathLst>
                <a:path w="459" h="191">
                  <a:moveTo>
                    <a:pt x="331" y="0"/>
                  </a:moveTo>
                  <a:lnTo>
                    <a:pt x="0" y="85"/>
                  </a:lnTo>
                  <a:lnTo>
                    <a:pt x="459" y="191"/>
                  </a:lnTo>
                  <a:lnTo>
                    <a:pt x="331" y="0"/>
                  </a:lnTo>
                  <a:close/>
                </a:path>
              </a:pathLst>
            </a:custGeom>
            <a:solidFill>
              <a:srgbClr val="B9BA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9" name="Freeform 388"/>
            <p:cNvSpPr>
              <a:spLocks/>
            </p:cNvSpPr>
            <p:nvPr/>
          </p:nvSpPr>
          <p:spPr bwMode="auto">
            <a:xfrm>
              <a:off x="4391026" y="2133600"/>
              <a:ext cx="728663" cy="303213"/>
            </a:xfrm>
            <a:custGeom>
              <a:avLst/>
              <a:gdLst>
                <a:gd name="T0" fmla="*/ 331 w 459"/>
                <a:gd name="T1" fmla="*/ 0 h 191"/>
                <a:gd name="T2" fmla="*/ 0 w 459"/>
                <a:gd name="T3" fmla="*/ 85 h 191"/>
                <a:gd name="T4" fmla="*/ 459 w 459"/>
                <a:gd name="T5" fmla="*/ 191 h 191"/>
                <a:gd name="T6" fmla="*/ 331 w 459"/>
                <a:gd name="T7" fmla="*/ 0 h 191"/>
              </a:gdLst>
              <a:ahLst/>
              <a:cxnLst>
                <a:cxn ang="0">
                  <a:pos x="T0" y="T1"/>
                </a:cxn>
                <a:cxn ang="0">
                  <a:pos x="T2" y="T3"/>
                </a:cxn>
                <a:cxn ang="0">
                  <a:pos x="T4" y="T5"/>
                </a:cxn>
                <a:cxn ang="0">
                  <a:pos x="T6" y="T7"/>
                </a:cxn>
              </a:cxnLst>
              <a:rect l="0" t="0" r="r" b="b"/>
              <a:pathLst>
                <a:path w="459" h="191">
                  <a:moveTo>
                    <a:pt x="331" y="0"/>
                  </a:moveTo>
                  <a:lnTo>
                    <a:pt x="0" y="85"/>
                  </a:lnTo>
                  <a:lnTo>
                    <a:pt x="459" y="191"/>
                  </a:lnTo>
                  <a:lnTo>
                    <a:pt x="3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0" name="Freeform 389"/>
            <p:cNvSpPr>
              <a:spLocks/>
            </p:cNvSpPr>
            <p:nvPr/>
          </p:nvSpPr>
          <p:spPr bwMode="auto">
            <a:xfrm>
              <a:off x="5172076" y="1573213"/>
              <a:ext cx="511175" cy="849313"/>
            </a:xfrm>
            <a:custGeom>
              <a:avLst/>
              <a:gdLst>
                <a:gd name="T0" fmla="*/ 201 w 322"/>
                <a:gd name="T1" fmla="*/ 0 h 535"/>
                <a:gd name="T2" fmla="*/ 0 w 322"/>
                <a:gd name="T3" fmla="*/ 535 h 535"/>
                <a:gd name="T4" fmla="*/ 322 w 322"/>
                <a:gd name="T5" fmla="*/ 360 h 535"/>
                <a:gd name="T6" fmla="*/ 201 w 322"/>
                <a:gd name="T7" fmla="*/ 0 h 535"/>
              </a:gdLst>
              <a:ahLst/>
              <a:cxnLst>
                <a:cxn ang="0">
                  <a:pos x="T0" y="T1"/>
                </a:cxn>
                <a:cxn ang="0">
                  <a:pos x="T2" y="T3"/>
                </a:cxn>
                <a:cxn ang="0">
                  <a:pos x="T4" y="T5"/>
                </a:cxn>
                <a:cxn ang="0">
                  <a:pos x="T6" y="T7"/>
                </a:cxn>
              </a:cxnLst>
              <a:rect l="0" t="0" r="r" b="b"/>
              <a:pathLst>
                <a:path w="322" h="535">
                  <a:moveTo>
                    <a:pt x="201" y="0"/>
                  </a:moveTo>
                  <a:lnTo>
                    <a:pt x="0" y="535"/>
                  </a:lnTo>
                  <a:lnTo>
                    <a:pt x="322" y="360"/>
                  </a:lnTo>
                  <a:lnTo>
                    <a:pt x="201"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1" name="Freeform 390"/>
            <p:cNvSpPr>
              <a:spLocks/>
            </p:cNvSpPr>
            <p:nvPr/>
          </p:nvSpPr>
          <p:spPr bwMode="auto">
            <a:xfrm>
              <a:off x="5172076" y="1573213"/>
              <a:ext cx="511175" cy="849313"/>
            </a:xfrm>
            <a:custGeom>
              <a:avLst/>
              <a:gdLst>
                <a:gd name="T0" fmla="*/ 201 w 322"/>
                <a:gd name="T1" fmla="*/ 0 h 535"/>
                <a:gd name="T2" fmla="*/ 0 w 322"/>
                <a:gd name="T3" fmla="*/ 535 h 535"/>
                <a:gd name="T4" fmla="*/ 322 w 322"/>
                <a:gd name="T5" fmla="*/ 360 h 535"/>
                <a:gd name="T6" fmla="*/ 201 w 322"/>
                <a:gd name="T7" fmla="*/ 0 h 535"/>
              </a:gdLst>
              <a:ahLst/>
              <a:cxnLst>
                <a:cxn ang="0">
                  <a:pos x="T0" y="T1"/>
                </a:cxn>
                <a:cxn ang="0">
                  <a:pos x="T2" y="T3"/>
                </a:cxn>
                <a:cxn ang="0">
                  <a:pos x="T4" y="T5"/>
                </a:cxn>
                <a:cxn ang="0">
                  <a:pos x="T6" y="T7"/>
                </a:cxn>
              </a:cxnLst>
              <a:rect l="0" t="0" r="r" b="b"/>
              <a:pathLst>
                <a:path w="322" h="535">
                  <a:moveTo>
                    <a:pt x="201" y="0"/>
                  </a:moveTo>
                  <a:lnTo>
                    <a:pt x="0" y="535"/>
                  </a:lnTo>
                  <a:lnTo>
                    <a:pt x="322" y="360"/>
                  </a:lnTo>
                  <a:lnTo>
                    <a:pt x="2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2" name="Freeform 391"/>
            <p:cNvSpPr>
              <a:spLocks/>
            </p:cNvSpPr>
            <p:nvPr/>
          </p:nvSpPr>
          <p:spPr bwMode="auto">
            <a:xfrm>
              <a:off x="6351588" y="3022600"/>
              <a:ext cx="769938" cy="684213"/>
            </a:xfrm>
            <a:custGeom>
              <a:avLst/>
              <a:gdLst>
                <a:gd name="T0" fmla="*/ 336 w 485"/>
                <a:gd name="T1" fmla="*/ 0 h 431"/>
                <a:gd name="T2" fmla="*/ 0 w 485"/>
                <a:gd name="T3" fmla="*/ 431 h 431"/>
                <a:gd name="T4" fmla="*/ 485 w 485"/>
                <a:gd name="T5" fmla="*/ 348 h 431"/>
                <a:gd name="T6" fmla="*/ 336 w 485"/>
                <a:gd name="T7" fmla="*/ 0 h 431"/>
              </a:gdLst>
              <a:ahLst/>
              <a:cxnLst>
                <a:cxn ang="0">
                  <a:pos x="T0" y="T1"/>
                </a:cxn>
                <a:cxn ang="0">
                  <a:pos x="T2" y="T3"/>
                </a:cxn>
                <a:cxn ang="0">
                  <a:pos x="T4" y="T5"/>
                </a:cxn>
                <a:cxn ang="0">
                  <a:pos x="T6" y="T7"/>
                </a:cxn>
              </a:cxnLst>
              <a:rect l="0" t="0" r="r" b="b"/>
              <a:pathLst>
                <a:path w="485" h="431">
                  <a:moveTo>
                    <a:pt x="336" y="0"/>
                  </a:moveTo>
                  <a:lnTo>
                    <a:pt x="0" y="431"/>
                  </a:lnTo>
                  <a:lnTo>
                    <a:pt x="485" y="348"/>
                  </a:lnTo>
                  <a:lnTo>
                    <a:pt x="336"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3" name="Freeform 392"/>
            <p:cNvSpPr>
              <a:spLocks/>
            </p:cNvSpPr>
            <p:nvPr/>
          </p:nvSpPr>
          <p:spPr bwMode="auto">
            <a:xfrm>
              <a:off x="6351588" y="3022600"/>
              <a:ext cx="769938" cy="684213"/>
            </a:xfrm>
            <a:custGeom>
              <a:avLst/>
              <a:gdLst>
                <a:gd name="T0" fmla="*/ 336 w 485"/>
                <a:gd name="T1" fmla="*/ 0 h 431"/>
                <a:gd name="T2" fmla="*/ 0 w 485"/>
                <a:gd name="T3" fmla="*/ 431 h 431"/>
                <a:gd name="T4" fmla="*/ 485 w 485"/>
                <a:gd name="T5" fmla="*/ 348 h 431"/>
                <a:gd name="T6" fmla="*/ 336 w 485"/>
                <a:gd name="T7" fmla="*/ 0 h 431"/>
              </a:gdLst>
              <a:ahLst/>
              <a:cxnLst>
                <a:cxn ang="0">
                  <a:pos x="T0" y="T1"/>
                </a:cxn>
                <a:cxn ang="0">
                  <a:pos x="T2" y="T3"/>
                </a:cxn>
                <a:cxn ang="0">
                  <a:pos x="T4" y="T5"/>
                </a:cxn>
                <a:cxn ang="0">
                  <a:pos x="T6" y="T7"/>
                </a:cxn>
              </a:cxnLst>
              <a:rect l="0" t="0" r="r" b="b"/>
              <a:pathLst>
                <a:path w="485" h="431">
                  <a:moveTo>
                    <a:pt x="336" y="0"/>
                  </a:moveTo>
                  <a:lnTo>
                    <a:pt x="0" y="431"/>
                  </a:lnTo>
                  <a:lnTo>
                    <a:pt x="485" y="348"/>
                  </a:lnTo>
                  <a:lnTo>
                    <a:pt x="3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4" name="Freeform 393"/>
            <p:cNvSpPr>
              <a:spLocks/>
            </p:cNvSpPr>
            <p:nvPr/>
          </p:nvSpPr>
          <p:spPr bwMode="auto">
            <a:xfrm>
              <a:off x="6915151" y="3016250"/>
              <a:ext cx="500063" cy="555625"/>
            </a:xfrm>
            <a:custGeom>
              <a:avLst/>
              <a:gdLst>
                <a:gd name="T0" fmla="*/ 0 w 315"/>
                <a:gd name="T1" fmla="*/ 0 h 350"/>
                <a:gd name="T2" fmla="*/ 149 w 315"/>
                <a:gd name="T3" fmla="*/ 350 h 350"/>
                <a:gd name="T4" fmla="*/ 315 w 315"/>
                <a:gd name="T5" fmla="*/ 296 h 350"/>
                <a:gd name="T6" fmla="*/ 0 w 315"/>
                <a:gd name="T7" fmla="*/ 0 h 350"/>
              </a:gdLst>
              <a:ahLst/>
              <a:cxnLst>
                <a:cxn ang="0">
                  <a:pos x="T0" y="T1"/>
                </a:cxn>
                <a:cxn ang="0">
                  <a:pos x="T2" y="T3"/>
                </a:cxn>
                <a:cxn ang="0">
                  <a:pos x="T4" y="T5"/>
                </a:cxn>
                <a:cxn ang="0">
                  <a:pos x="T6" y="T7"/>
                </a:cxn>
              </a:cxnLst>
              <a:rect l="0" t="0" r="r" b="b"/>
              <a:pathLst>
                <a:path w="315" h="350">
                  <a:moveTo>
                    <a:pt x="0" y="0"/>
                  </a:moveTo>
                  <a:lnTo>
                    <a:pt x="149" y="350"/>
                  </a:lnTo>
                  <a:lnTo>
                    <a:pt x="315" y="296"/>
                  </a:lnTo>
                  <a:lnTo>
                    <a:pt x="0" y="0"/>
                  </a:lnTo>
                  <a:close/>
                </a:path>
              </a:pathLst>
            </a:custGeom>
            <a:solidFill>
              <a:srgbClr val="D8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5" name="Freeform 394"/>
            <p:cNvSpPr>
              <a:spLocks/>
            </p:cNvSpPr>
            <p:nvPr/>
          </p:nvSpPr>
          <p:spPr bwMode="auto">
            <a:xfrm>
              <a:off x="6915151" y="3016250"/>
              <a:ext cx="500063" cy="555625"/>
            </a:xfrm>
            <a:custGeom>
              <a:avLst/>
              <a:gdLst>
                <a:gd name="T0" fmla="*/ 0 w 315"/>
                <a:gd name="T1" fmla="*/ 0 h 350"/>
                <a:gd name="T2" fmla="*/ 149 w 315"/>
                <a:gd name="T3" fmla="*/ 350 h 350"/>
                <a:gd name="T4" fmla="*/ 315 w 315"/>
                <a:gd name="T5" fmla="*/ 296 h 350"/>
                <a:gd name="T6" fmla="*/ 0 w 315"/>
                <a:gd name="T7" fmla="*/ 0 h 350"/>
              </a:gdLst>
              <a:ahLst/>
              <a:cxnLst>
                <a:cxn ang="0">
                  <a:pos x="T0" y="T1"/>
                </a:cxn>
                <a:cxn ang="0">
                  <a:pos x="T2" y="T3"/>
                </a:cxn>
                <a:cxn ang="0">
                  <a:pos x="T4" y="T5"/>
                </a:cxn>
                <a:cxn ang="0">
                  <a:pos x="T6" y="T7"/>
                </a:cxn>
              </a:cxnLst>
              <a:rect l="0" t="0" r="r" b="b"/>
              <a:pathLst>
                <a:path w="315" h="350">
                  <a:moveTo>
                    <a:pt x="0" y="0"/>
                  </a:moveTo>
                  <a:lnTo>
                    <a:pt x="149" y="350"/>
                  </a:lnTo>
                  <a:lnTo>
                    <a:pt x="315" y="29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6" name="Freeform 395"/>
            <p:cNvSpPr>
              <a:spLocks/>
            </p:cNvSpPr>
            <p:nvPr/>
          </p:nvSpPr>
          <p:spPr bwMode="auto">
            <a:xfrm>
              <a:off x="6491288" y="2700338"/>
              <a:ext cx="450850" cy="269875"/>
            </a:xfrm>
            <a:custGeom>
              <a:avLst/>
              <a:gdLst>
                <a:gd name="T0" fmla="*/ 284 w 284"/>
                <a:gd name="T1" fmla="*/ 0 h 170"/>
                <a:gd name="T2" fmla="*/ 0 w 284"/>
                <a:gd name="T3" fmla="*/ 42 h 170"/>
                <a:gd name="T4" fmla="*/ 246 w 284"/>
                <a:gd name="T5" fmla="*/ 170 h 170"/>
                <a:gd name="T6" fmla="*/ 284 w 284"/>
                <a:gd name="T7" fmla="*/ 0 h 170"/>
              </a:gdLst>
              <a:ahLst/>
              <a:cxnLst>
                <a:cxn ang="0">
                  <a:pos x="T0" y="T1"/>
                </a:cxn>
                <a:cxn ang="0">
                  <a:pos x="T2" y="T3"/>
                </a:cxn>
                <a:cxn ang="0">
                  <a:pos x="T4" y="T5"/>
                </a:cxn>
                <a:cxn ang="0">
                  <a:pos x="T6" y="T7"/>
                </a:cxn>
              </a:cxnLst>
              <a:rect l="0" t="0" r="r" b="b"/>
              <a:pathLst>
                <a:path w="284" h="170">
                  <a:moveTo>
                    <a:pt x="284" y="0"/>
                  </a:moveTo>
                  <a:lnTo>
                    <a:pt x="0" y="42"/>
                  </a:lnTo>
                  <a:lnTo>
                    <a:pt x="246" y="170"/>
                  </a:lnTo>
                  <a:lnTo>
                    <a:pt x="284" y="0"/>
                  </a:lnTo>
                  <a:close/>
                </a:path>
              </a:pathLst>
            </a:custGeom>
            <a:solidFill>
              <a:srgbClr val="E1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7" name="Freeform 396"/>
            <p:cNvSpPr>
              <a:spLocks/>
            </p:cNvSpPr>
            <p:nvPr/>
          </p:nvSpPr>
          <p:spPr bwMode="auto">
            <a:xfrm>
              <a:off x="6491288" y="2700338"/>
              <a:ext cx="450850" cy="269875"/>
            </a:xfrm>
            <a:custGeom>
              <a:avLst/>
              <a:gdLst>
                <a:gd name="T0" fmla="*/ 284 w 284"/>
                <a:gd name="T1" fmla="*/ 0 h 170"/>
                <a:gd name="T2" fmla="*/ 0 w 284"/>
                <a:gd name="T3" fmla="*/ 42 h 170"/>
                <a:gd name="T4" fmla="*/ 246 w 284"/>
                <a:gd name="T5" fmla="*/ 170 h 170"/>
                <a:gd name="T6" fmla="*/ 284 w 284"/>
                <a:gd name="T7" fmla="*/ 0 h 170"/>
              </a:gdLst>
              <a:ahLst/>
              <a:cxnLst>
                <a:cxn ang="0">
                  <a:pos x="T0" y="T1"/>
                </a:cxn>
                <a:cxn ang="0">
                  <a:pos x="T2" y="T3"/>
                </a:cxn>
                <a:cxn ang="0">
                  <a:pos x="T4" y="T5"/>
                </a:cxn>
                <a:cxn ang="0">
                  <a:pos x="T6" y="T7"/>
                </a:cxn>
              </a:cxnLst>
              <a:rect l="0" t="0" r="r" b="b"/>
              <a:pathLst>
                <a:path w="284" h="170">
                  <a:moveTo>
                    <a:pt x="284" y="0"/>
                  </a:moveTo>
                  <a:lnTo>
                    <a:pt x="0" y="42"/>
                  </a:lnTo>
                  <a:lnTo>
                    <a:pt x="246" y="170"/>
                  </a:lnTo>
                  <a:lnTo>
                    <a:pt x="2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8" name="Freeform 397"/>
            <p:cNvSpPr>
              <a:spLocks/>
            </p:cNvSpPr>
            <p:nvPr/>
          </p:nvSpPr>
          <p:spPr bwMode="auto">
            <a:xfrm>
              <a:off x="6911976" y="2700338"/>
              <a:ext cx="588963" cy="269875"/>
            </a:xfrm>
            <a:custGeom>
              <a:avLst/>
              <a:gdLst>
                <a:gd name="T0" fmla="*/ 35 w 371"/>
                <a:gd name="T1" fmla="*/ 0 h 170"/>
                <a:gd name="T2" fmla="*/ 0 w 371"/>
                <a:gd name="T3" fmla="*/ 170 h 170"/>
                <a:gd name="T4" fmla="*/ 371 w 371"/>
                <a:gd name="T5" fmla="*/ 47 h 170"/>
                <a:gd name="T6" fmla="*/ 35 w 371"/>
                <a:gd name="T7" fmla="*/ 0 h 170"/>
              </a:gdLst>
              <a:ahLst/>
              <a:cxnLst>
                <a:cxn ang="0">
                  <a:pos x="T0" y="T1"/>
                </a:cxn>
                <a:cxn ang="0">
                  <a:pos x="T2" y="T3"/>
                </a:cxn>
                <a:cxn ang="0">
                  <a:pos x="T4" y="T5"/>
                </a:cxn>
                <a:cxn ang="0">
                  <a:pos x="T6" y="T7"/>
                </a:cxn>
              </a:cxnLst>
              <a:rect l="0" t="0" r="r" b="b"/>
              <a:pathLst>
                <a:path w="371" h="170">
                  <a:moveTo>
                    <a:pt x="35" y="0"/>
                  </a:moveTo>
                  <a:lnTo>
                    <a:pt x="0" y="170"/>
                  </a:lnTo>
                  <a:lnTo>
                    <a:pt x="371" y="47"/>
                  </a:lnTo>
                  <a:lnTo>
                    <a:pt x="35" y="0"/>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9" name="Freeform 398"/>
            <p:cNvSpPr>
              <a:spLocks/>
            </p:cNvSpPr>
            <p:nvPr/>
          </p:nvSpPr>
          <p:spPr bwMode="auto">
            <a:xfrm>
              <a:off x="6911976" y="2700338"/>
              <a:ext cx="588963" cy="269875"/>
            </a:xfrm>
            <a:custGeom>
              <a:avLst/>
              <a:gdLst>
                <a:gd name="T0" fmla="*/ 35 w 371"/>
                <a:gd name="T1" fmla="*/ 0 h 170"/>
                <a:gd name="T2" fmla="*/ 0 w 371"/>
                <a:gd name="T3" fmla="*/ 170 h 170"/>
                <a:gd name="T4" fmla="*/ 371 w 371"/>
                <a:gd name="T5" fmla="*/ 47 h 170"/>
                <a:gd name="T6" fmla="*/ 35 w 371"/>
                <a:gd name="T7" fmla="*/ 0 h 170"/>
              </a:gdLst>
              <a:ahLst/>
              <a:cxnLst>
                <a:cxn ang="0">
                  <a:pos x="T0" y="T1"/>
                </a:cxn>
                <a:cxn ang="0">
                  <a:pos x="T2" y="T3"/>
                </a:cxn>
                <a:cxn ang="0">
                  <a:pos x="T4" y="T5"/>
                </a:cxn>
                <a:cxn ang="0">
                  <a:pos x="T6" y="T7"/>
                </a:cxn>
              </a:cxnLst>
              <a:rect l="0" t="0" r="r" b="b"/>
              <a:pathLst>
                <a:path w="371" h="170">
                  <a:moveTo>
                    <a:pt x="35" y="0"/>
                  </a:moveTo>
                  <a:lnTo>
                    <a:pt x="0" y="170"/>
                  </a:lnTo>
                  <a:lnTo>
                    <a:pt x="371" y="47"/>
                  </a:lnTo>
                  <a:lnTo>
                    <a:pt x="3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0" name="Freeform 399"/>
            <p:cNvSpPr>
              <a:spLocks/>
            </p:cNvSpPr>
            <p:nvPr/>
          </p:nvSpPr>
          <p:spPr bwMode="auto">
            <a:xfrm>
              <a:off x="6235701" y="3008313"/>
              <a:ext cx="622300" cy="684213"/>
            </a:xfrm>
            <a:custGeom>
              <a:avLst/>
              <a:gdLst>
                <a:gd name="T0" fmla="*/ 392 w 392"/>
                <a:gd name="T1" fmla="*/ 0 h 431"/>
                <a:gd name="T2" fmla="*/ 0 w 392"/>
                <a:gd name="T3" fmla="*/ 47 h 431"/>
                <a:gd name="T4" fmla="*/ 56 w 392"/>
                <a:gd name="T5" fmla="*/ 431 h 431"/>
                <a:gd name="T6" fmla="*/ 392 w 392"/>
                <a:gd name="T7" fmla="*/ 0 h 431"/>
              </a:gdLst>
              <a:ahLst/>
              <a:cxnLst>
                <a:cxn ang="0">
                  <a:pos x="T0" y="T1"/>
                </a:cxn>
                <a:cxn ang="0">
                  <a:pos x="T2" y="T3"/>
                </a:cxn>
                <a:cxn ang="0">
                  <a:pos x="T4" y="T5"/>
                </a:cxn>
                <a:cxn ang="0">
                  <a:pos x="T6" y="T7"/>
                </a:cxn>
              </a:cxnLst>
              <a:rect l="0" t="0" r="r" b="b"/>
              <a:pathLst>
                <a:path w="392" h="431">
                  <a:moveTo>
                    <a:pt x="392" y="0"/>
                  </a:moveTo>
                  <a:lnTo>
                    <a:pt x="0" y="47"/>
                  </a:lnTo>
                  <a:lnTo>
                    <a:pt x="56" y="431"/>
                  </a:lnTo>
                  <a:lnTo>
                    <a:pt x="392" y="0"/>
                  </a:lnTo>
                  <a:close/>
                </a:path>
              </a:pathLst>
            </a:custGeom>
            <a:solidFill>
              <a:srgbClr val="EDED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1" name="Freeform 400"/>
            <p:cNvSpPr>
              <a:spLocks/>
            </p:cNvSpPr>
            <p:nvPr/>
          </p:nvSpPr>
          <p:spPr bwMode="auto">
            <a:xfrm>
              <a:off x="6235701" y="3008313"/>
              <a:ext cx="622300" cy="684213"/>
            </a:xfrm>
            <a:custGeom>
              <a:avLst/>
              <a:gdLst>
                <a:gd name="T0" fmla="*/ 392 w 392"/>
                <a:gd name="T1" fmla="*/ 0 h 431"/>
                <a:gd name="T2" fmla="*/ 0 w 392"/>
                <a:gd name="T3" fmla="*/ 47 h 431"/>
                <a:gd name="T4" fmla="*/ 56 w 392"/>
                <a:gd name="T5" fmla="*/ 431 h 431"/>
                <a:gd name="T6" fmla="*/ 392 w 392"/>
                <a:gd name="T7" fmla="*/ 0 h 431"/>
              </a:gdLst>
              <a:ahLst/>
              <a:cxnLst>
                <a:cxn ang="0">
                  <a:pos x="T0" y="T1"/>
                </a:cxn>
                <a:cxn ang="0">
                  <a:pos x="T2" y="T3"/>
                </a:cxn>
                <a:cxn ang="0">
                  <a:pos x="T4" y="T5"/>
                </a:cxn>
                <a:cxn ang="0">
                  <a:pos x="T6" y="T7"/>
                </a:cxn>
              </a:cxnLst>
              <a:rect l="0" t="0" r="r" b="b"/>
              <a:pathLst>
                <a:path w="392" h="431">
                  <a:moveTo>
                    <a:pt x="392" y="0"/>
                  </a:moveTo>
                  <a:lnTo>
                    <a:pt x="0" y="47"/>
                  </a:lnTo>
                  <a:lnTo>
                    <a:pt x="56" y="431"/>
                  </a:lnTo>
                  <a:lnTo>
                    <a:pt x="39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2" name="Freeform 401"/>
            <p:cNvSpPr>
              <a:spLocks/>
            </p:cNvSpPr>
            <p:nvPr/>
          </p:nvSpPr>
          <p:spPr bwMode="auto">
            <a:xfrm>
              <a:off x="6926263" y="2797175"/>
              <a:ext cx="585788" cy="665163"/>
            </a:xfrm>
            <a:custGeom>
              <a:avLst/>
              <a:gdLst>
                <a:gd name="T0" fmla="*/ 369 w 369"/>
                <a:gd name="T1" fmla="*/ 0 h 419"/>
                <a:gd name="T2" fmla="*/ 0 w 369"/>
                <a:gd name="T3" fmla="*/ 123 h 419"/>
                <a:gd name="T4" fmla="*/ 312 w 369"/>
                <a:gd name="T5" fmla="*/ 419 h 419"/>
                <a:gd name="T6" fmla="*/ 369 w 369"/>
                <a:gd name="T7" fmla="*/ 0 h 419"/>
              </a:gdLst>
              <a:ahLst/>
              <a:cxnLst>
                <a:cxn ang="0">
                  <a:pos x="T0" y="T1"/>
                </a:cxn>
                <a:cxn ang="0">
                  <a:pos x="T2" y="T3"/>
                </a:cxn>
                <a:cxn ang="0">
                  <a:pos x="T4" y="T5"/>
                </a:cxn>
                <a:cxn ang="0">
                  <a:pos x="T6" y="T7"/>
                </a:cxn>
              </a:cxnLst>
              <a:rect l="0" t="0" r="r" b="b"/>
              <a:pathLst>
                <a:path w="369" h="419">
                  <a:moveTo>
                    <a:pt x="369" y="0"/>
                  </a:moveTo>
                  <a:lnTo>
                    <a:pt x="0" y="123"/>
                  </a:lnTo>
                  <a:lnTo>
                    <a:pt x="312" y="419"/>
                  </a:lnTo>
                  <a:lnTo>
                    <a:pt x="369" y="0"/>
                  </a:lnTo>
                  <a:close/>
                </a:path>
              </a:pathLst>
            </a:custGeom>
            <a:solidFill>
              <a:srgbClr val="E4E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3" name="Freeform 402"/>
            <p:cNvSpPr>
              <a:spLocks/>
            </p:cNvSpPr>
            <p:nvPr/>
          </p:nvSpPr>
          <p:spPr bwMode="auto">
            <a:xfrm>
              <a:off x="6926263" y="2797175"/>
              <a:ext cx="585788" cy="665163"/>
            </a:xfrm>
            <a:custGeom>
              <a:avLst/>
              <a:gdLst>
                <a:gd name="T0" fmla="*/ 369 w 369"/>
                <a:gd name="T1" fmla="*/ 0 h 419"/>
                <a:gd name="T2" fmla="*/ 0 w 369"/>
                <a:gd name="T3" fmla="*/ 123 h 419"/>
                <a:gd name="T4" fmla="*/ 312 w 369"/>
                <a:gd name="T5" fmla="*/ 419 h 419"/>
                <a:gd name="T6" fmla="*/ 369 w 369"/>
                <a:gd name="T7" fmla="*/ 0 h 419"/>
              </a:gdLst>
              <a:ahLst/>
              <a:cxnLst>
                <a:cxn ang="0">
                  <a:pos x="T0" y="T1"/>
                </a:cxn>
                <a:cxn ang="0">
                  <a:pos x="T2" y="T3"/>
                </a:cxn>
                <a:cxn ang="0">
                  <a:pos x="T4" y="T5"/>
                </a:cxn>
                <a:cxn ang="0">
                  <a:pos x="T6" y="T7"/>
                </a:cxn>
              </a:cxnLst>
              <a:rect l="0" t="0" r="r" b="b"/>
              <a:pathLst>
                <a:path w="369" h="419">
                  <a:moveTo>
                    <a:pt x="369" y="0"/>
                  </a:moveTo>
                  <a:lnTo>
                    <a:pt x="0" y="123"/>
                  </a:lnTo>
                  <a:lnTo>
                    <a:pt x="312" y="419"/>
                  </a:lnTo>
                  <a:lnTo>
                    <a:pt x="3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4" name="Freeform 403"/>
            <p:cNvSpPr>
              <a:spLocks/>
            </p:cNvSpPr>
            <p:nvPr/>
          </p:nvSpPr>
          <p:spPr bwMode="auto">
            <a:xfrm>
              <a:off x="6238876" y="2779713"/>
              <a:ext cx="623888" cy="277813"/>
            </a:xfrm>
            <a:custGeom>
              <a:avLst/>
              <a:gdLst>
                <a:gd name="T0" fmla="*/ 147 w 393"/>
                <a:gd name="T1" fmla="*/ 0 h 175"/>
                <a:gd name="T2" fmla="*/ 0 w 393"/>
                <a:gd name="T3" fmla="*/ 175 h 175"/>
                <a:gd name="T4" fmla="*/ 393 w 393"/>
                <a:gd name="T5" fmla="*/ 127 h 175"/>
                <a:gd name="T6" fmla="*/ 147 w 393"/>
                <a:gd name="T7" fmla="*/ 0 h 175"/>
              </a:gdLst>
              <a:ahLst/>
              <a:cxnLst>
                <a:cxn ang="0">
                  <a:pos x="T0" y="T1"/>
                </a:cxn>
                <a:cxn ang="0">
                  <a:pos x="T2" y="T3"/>
                </a:cxn>
                <a:cxn ang="0">
                  <a:pos x="T4" y="T5"/>
                </a:cxn>
                <a:cxn ang="0">
                  <a:pos x="T6" y="T7"/>
                </a:cxn>
              </a:cxnLst>
              <a:rect l="0" t="0" r="r" b="b"/>
              <a:pathLst>
                <a:path w="393" h="175">
                  <a:moveTo>
                    <a:pt x="147" y="0"/>
                  </a:moveTo>
                  <a:lnTo>
                    <a:pt x="0" y="175"/>
                  </a:lnTo>
                  <a:lnTo>
                    <a:pt x="393" y="127"/>
                  </a:lnTo>
                  <a:lnTo>
                    <a:pt x="147" y="0"/>
                  </a:lnTo>
                  <a:close/>
                </a:path>
              </a:pathLst>
            </a:custGeom>
            <a:solidFill>
              <a:srgbClr val="E0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5" name="Freeform 404"/>
            <p:cNvSpPr>
              <a:spLocks/>
            </p:cNvSpPr>
            <p:nvPr/>
          </p:nvSpPr>
          <p:spPr bwMode="auto">
            <a:xfrm>
              <a:off x="6238876" y="2779713"/>
              <a:ext cx="623888" cy="277813"/>
            </a:xfrm>
            <a:custGeom>
              <a:avLst/>
              <a:gdLst>
                <a:gd name="T0" fmla="*/ 147 w 393"/>
                <a:gd name="T1" fmla="*/ 0 h 175"/>
                <a:gd name="T2" fmla="*/ 0 w 393"/>
                <a:gd name="T3" fmla="*/ 175 h 175"/>
                <a:gd name="T4" fmla="*/ 393 w 393"/>
                <a:gd name="T5" fmla="*/ 127 h 175"/>
                <a:gd name="T6" fmla="*/ 147 w 393"/>
                <a:gd name="T7" fmla="*/ 0 h 175"/>
              </a:gdLst>
              <a:ahLst/>
              <a:cxnLst>
                <a:cxn ang="0">
                  <a:pos x="T0" y="T1"/>
                </a:cxn>
                <a:cxn ang="0">
                  <a:pos x="T2" y="T3"/>
                </a:cxn>
                <a:cxn ang="0">
                  <a:pos x="T4" y="T5"/>
                </a:cxn>
                <a:cxn ang="0">
                  <a:pos x="T6" y="T7"/>
                </a:cxn>
              </a:cxnLst>
              <a:rect l="0" t="0" r="r" b="b"/>
              <a:pathLst>
                <a:path w="393" h="175">
                  <a:moveTo>
                    <a:pt x="147" y="0"/>
                  </a:moveTo>
                  <a:lnTo>
                    <a:pt x="0" y="175"/>
                  </a:lnTo>
                  <a:lnTo>
                    <a:pt x="393" y="127"/>
                  </a:lnTo>
                  <a:lnTo>
                    <a:pt x="14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6" name="Freeform 405"/>
            <p:cNvSpPr>
              <a:spLocks/>
            </p:cNvSpPr>
            <p:nvPr/>
          </p:nvSpPr>
          <p:spPr bwMode="auto">
            <a:xfrm>
              <a:off x="2805113" y="201613"/>
              <a:ext cx="349250" cy="477838"/>
            </a:xfrm>
            <a:custGeom>
              <a:avLst/>
              <a:gdLst>
                <a:gd name="T0" fmla="*/ 220 w 220"/>
                <a:gd name="T1" fmla="*/ 0 h 301"/>
                <a:gd name="T2" fmla="*/ 0 w 220"/>
                <a:gd name="T3" fmla="*/ 31 h 301"/>
                <a:gd name="T4" fmla="*/ 0 w 220"/>
                <a:gd name="T5" fmla="*/ 208 h 301"/>
                <a:gd name="T6" fmla="*/ 175 w 220"/>
                <a:gd name="T7" fmla="*/ 301 h 301"/>
                <a:gd name="T8" fmla="*/ 220 w 220"/>
                <a:gd name="T9" fmla="*/ 0 h 301"/>
              </a:gdLst>
              <a:ahLst/>
              <a:cxnLst>
                <a:cxn ang="0">
                  <a:pos x="T0" y="T1"/>
                </a:cxn>
                <a:cxn ang="0">
                  <a:pos x="T2" y="T3"/>
                </a:cxn>
                <a:cxn ang="0">
                  <a:pos x="T4" y="T5"/>
                </a:cxn>
                <a:cxn ang="0">
                  <a:pos x="T6" y="T7"/>
                </a:cxn>
                <a:cxn ang="0">
                  <a:pos x="T8" y="T9"/>
                </a:cxn>
              </a:cxnLst>
              <a:rect l="0" t="0" r="r" b="b"/>
              <a:pathLst>
                <a:path w="220" h="301">
                  <a:moveTo>
                    <a:pt x="220" y="0"/>
                  </a:moveTo>
                  <a:lnTo>
                    <a:pt x="0" y="31"/>
                  </a:lnTo>
                  <a:lnTo>
                    <a:pt x="0" y="208"/>
                  </a:lnTo>
                  <a:lnTo>
                    <a:pt x="175" y="301"/>
                  </a:lnTo>
                  <a:lnTo>
                    <a:pt x="220"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7" name="Freeform 407"/>
            <p:cNvSpPr>
              <a:spLocks/>
            </p:cNvSpPr>
            <p:nvPr/>
          </p:nvSpPr>
          <p:spPr bwMode="auto">
            <a:xfrm>
              <a:off x="2805113" y="201613"/>
              <a:ext cx="349250" cy="477838"/>
            </a:xfrm>
            <a:custGeom>
              <a:avLst/>
              <a:gdLst>
                <a:gd name="T0" fmla="*/ 220 w 220"/>
                <a:gd name="T1" fmla="*/ 0 h 301"/>
                <a:gd name="T2" fmla="*/ 0 w 220"/>
                <a:gd name="T3" fmla="*/ 31 h 301"/>
                <a:gd name="T4" fmla="*/ 0 w 220"/>
                <a:gd name="T5" fmla="*/ 208 h 301"/>
                <a:gd name="T6" fmla="*/ 175 w 220"/>
                <a:gd name="T7" fmla="*/ 301 h 301"/>
                <a:gd name="T8" fmla="*/ 220 w 220"/>
                <a:gd name="T9" fmla="*/ 0 h 301"/>
              </a:gdLst>
              <a:ahLst/>
              <a:cxnLst>
                <a:cxn ang="0">
                  <a:pos x="T0" y="T1"/>
                </a:cxn>
                <a:cxn ang="0">
                  <a:pos x="T2" y="T3"/>
                </a:cxn>
                <a:cxn ang="0">
                  <a:pos x="T4" y="T5"/>
                </a:cxn>
                <a:cxn ang="0">
                  <a:pos x="T6" y="T7"/>
                </a:cxn>
                <a:cxn ang="0">
                  <a:pos x="T8" y="T9"/>
                </a:cxn>
              </a:cxnLst>
              <a:rect l="0" t="0" r="r" b="b"/>
              <a:pathLst>
                <a:path w="220" h="301">
                  <a:moveTo>
                    <a:pt x="220" y="0"/>
                  </a:moveTo>
                  <a:lnTo>
                    <a:pt x="0" y="31"/>
                  </a:lnTo>
                  <a:lnTo>
                    <a:pt x="0" y="208"/>
                  </a:lnTo>
                  <a:lnTo>
                    <a:pt x="175" y="301"/>
                  </a:lnTo>
                  <a:lnTo>
                    <a:pt x="22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8" name="Freeform 408"/>
            <p:cNvSpPr>
              <a:spLocks/>
            </p:cNvSpPr>
            <p:nvPr/>
          </p:nvSpPr>
          <p:spPr bwMode="auto">
            <a:xfrm>
              <a:off x="5408613" y="2733675"/>
              <a:ext cx="654050" cy="252413"/>
            </a:xfrm>
            <a:custGeom>
              <a:avLst/>
              <a:gdLst>
                <a:gd name="T0" fmla="*/ 0 w 412"/>
                <a:gd name="T1" fmla="*/ 0 h 159"/>
                <a:gd name="T2" fmla="*/ 187 w 412"/>
                <a:gd name="T3" fmla="*/ 159 h 159"/>
                <a:gd name="T4" fmla="*/ 412 w 412"/>
                <a:gd name="T5" fmla="*/ 64 h 159"/>
                <a:gd name="T6" fmla="*/ 0 w 412"/>
                <a:gd name="T7" fmla="*/ 0 h 159"/>
              </a:gdLst>
              <a:ahLst/>
              <a:cxnLst>
                <a:cxn ang="0">
                  <a:pos x="T0" y="T1"/>
                </a:cxn>
                <a:cxn ang="0">
                  <a:pos x="T2" y="T3"/>
                </a:cxn>
                <a:cxn ang="0">
                  <a:pos x="T4" y="T5"/>
                </a:cxn>
                <a:cxn ang="0">
                  <a:pos x="T6" y="T7"/>
                </a:cxn>
              </a:cxnLst>
              <a:rect l="0" t="0" r="r" b="b"/>
              <a:pathLst>
                <a:path w="412" h="159">
                  <a:moveTo>
                    <a:pt x="0" y="0"/>
                  </a:moveTo>
                  <a:lnTo>
                    <a:pt x="187" y="159"/>
                  </a:lnTo>
                  <a:lnTo>
                    <a:pt x="412" y="64"/>
                  </a:lnTo>
                  <a:lnTo>
                    <a:pt x="0"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9" name="Freeform 409"/>
            <p:cNvSpPr>
              <a:spLocks/>
            </p:cNvSpPr>
            <p:nvPr/>
          </p:nvSpPr>
          <p:spPr bwMode="auto">
            <a:xfrm>
              <a:off x="5408613" y="2733675"/>
              <a:ext cx="654050" cy="252413"/>
            </a:xfrm>
            <a:custGeom>
              <a:avLst/>
              <a:gdLst>
                <a:gd name="T0" fmla="*/ 0 w 412"/>
                <a:gd name="T1" fmla="*/ 0 h 159"/>
                <a:gd name="T2" fmla="*/ 187 w 412"/>
                <a:gd name="T3" fmla="*/ 159 h 159"/>
                <a:gd name="T4" fmla="*/ 412 w 412"/>
                <a:gd name="T5" fmla="*/ 64 h 159"/>
                <a:gd name="T6" fmla="*/ 0 w 412"/>
                <a:gd name="T7" fmla="*/ 0 h 159"/>
              </a:gdLst>
              <a:ahLst/>
              <a:cxnLst>
                <a:cxn ang="0">
                  <a:pos x="T0" y="T1"/>
                </a:cxn>
                <a:cxn ang="0">
                  <a:pos x="T2" y="T3"/>
                </a:cxn>
                <a:cxn ang="0">
                  <a:pos x="T4" y="T5"/>
                </a:cxn>
                <a:cxn ang="0">
                  <a:pos x="T6" y="T7"/>
                </a:cxn>
              </a:cxnLst>
              <a:rect l="0" t="0" r="r" b="b"/>
              <a:pathLst>
                <a:path w="412" h="159">
                  <a:moveTo>
                    <a:pt x="0" y="0"/>
                  </a:moveTo>
                  <a:lnTo>
                    <a:pt x="187" y="159"/>
                  </a:lnTo>
                  <a:lnTo>
                    <a:pt x="412" y="6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0" name="Freeform 410"/>
            <p:cNvSpPr>
              <a:spLocks/>
            </p:cNvSpPr>
            <p:nvPr/>
          </p:nvSpPr>
          <p:spPr bwMode="auto">
            <a:xfrm>
              <a:off x="5408613" y="2185988"/>
              <a:ext cx="654050" cy="627063"/>
            </a:xfrm>
            <a:custGeom>
              <a:avLst/>
              <a:gdLst>
                <a:gd name="T0" fmla="*/ 187 w 412"/>
                <a:gd name="T1" fmla="*/ 0 h 395"/>
                <a:gd name="T2" fmla="*/ 0 w 412"/>
                <a:gd name="T3" fmla="*/ 331 h 395"/>
                <a:gd name="T4" fmla="*/ 412 w 412"/>
                <a:gd name="T5" fmla="*/ 395 h 395"/>
                <a:gd name="T6" fmla="*/ 187 w 412"/>
                <a:gd name="T7" fmla="*/ 0 h 395"/>
              </a:gdLst>
              <a:ahLst/>
              <a:cxnLst>
                <a:cxn ang="0">
                  <a:pos x="T0" y="T1"/>
                </a:cxn>
                <a:cxn ang="0">
                  <a:pos x="T2" y="T3"/>
                </a:cxn>
                <a:cxn ang="0">
                  <a:pos x="T4" y="T5"/>
                </a:cxn>
                <a:cxn ang="0">
                  <a:pos x="T6" y="T7"/>
                </a:cxn>
              </a:cxnLst>
              <a:rect l="0" t="0" r="r" b="b"/>
              <a:pathLst>
                <a:path w="412" h="395">
                  <a:moveTo>
                    <a:pt x="187" y="0"/>
                  </a:moveTo>
                  <a:lnTo>
                    <a:pt x="0" y="331"/>
                  </a:lnTo>
                  <a:lnTo>
                    <a:pt x="412" y="395"/>
                  </a:lnTo>
                  <a:lnTo>
                    <a:pt x="187"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1" name="Freeform 411"/>
            <p:cNvSpPr>
              <a:spLocks/>
            </p:cNvSpPr>
            <p:nvPr/>
          </p:nvSpPr>
          <p:spPr bwMode="auto">
            <a:xfrm>
              <a:off x="5408613" y="2185988"/>
              <a:ext cx="654050" cy="627063"/>
            </a:xfrm>
            <a:custGeom>
              <a:avLst/>
              <a:gdLst>
                <a:gd name="T0" fmla="*/ 187 w 412"/>
                <a:gd name="T1" fmla="*/ 0 h 395"/>
                <a:gd name="T2" fmla="*/ 0 w 412"/>
                <a:gd name="T3" fmla="*/ 331 h 395"/>
                <a:gd name="T4" fmla="*/ 412 w 412"/>
                <a:gd name="T5" fmla="*/ 395 h 395"/>
                <a:gd name="T6" fmla="*/ 187 w 412"/>
                <a:gd name="T7" fmla="*/ 0 h 395"/>
              </a:gdLst>
              <a:ahLst/>
              <a:cxnLst>
                <a:cxn ang="0">
                  <a:pos x="T0" y="T1"/>
                </a:cxn>
                <a:cxn ang="0">
                  <a:pos x="T2" y="T3"/>
                </a:cxn>
                <a:cxn ang="0">
                  <a:pos x="T4" y="T5"/>
                </a:cxn>
                <a:cxn ang="0">
                  <a:pos x="T6" y="T7"/>
                </a:cxn>
              </a:cxnLst>
              <a:rect l="0" t="0" r="r" b="b"/>
              <a:pathLst>
                <a:path w="412" h="395">
                  <a:moveTo>
                    <a:pt x="187" y="0"/>
                  </a:moveTo>
                  <a:lnTo>
                    <a:pt x="0" y="331"/>
                  </a:lnTo>
                  <a:lnTo>
                    <a:pt x="412" y="395"/>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2" name="Freeform 412"/>
            <p:cNvSpPr>
              <a:spLocks/>
            </p:cNvSpPr>
            <p:nvPr/>
          </p:nvSpPr>
          <p:spPr bwMode="auto">
            <a:xfrm>
              <a:off x="5167313" y="2178050"/>
              <a:ext cx="511175" cy="522288"/>
            </a:xfrm>
            <a:custGeom>
              <a:avLst/>
              <a:gdLst>
                <a:gd name="T0" fmla="*/ 322 w 322"/>
                <a:gd name="T1" fmla="*/ 0 h 329"/>
                <a:gd name="T2" fmla="*/ 0 w 322"/>
                <a:gd name="T3" fmla="*/ 173 h 329"/>
                <a:gd name="T4" fmla="*/ 135 w 322"/>
                <a:gd name="T5" fmla="*/ 329 h 329"/>
                <a:gd name="T6" fmla="*/ 322 w 322"/>
                <a:gd name="T7" fmla="*/ 0 h 329"/>
              </a:gdLst>
              <a:ahLst/>
              <a:cxnLst>
                <a:cxn ang="0">
                  <a:pos x="T0" y="T1"/>
                </a:cxn>
                <a:cxn ang="0">
                  <a:pos x="T2" y="T3"/>
                </a:cxn>
                <a:cxn ang="0">
                  <a:pos x="T4" y="T5"/>
                </a:cxn>
                <a:cxn ang="0">
                  <a:pos x="T6" y="T7"/>
                </a:cxn>
              </a:cxnLst>
              <a:rect l="0" t="0" r="r" b="b"/>
              <a:pathLst>
                <a:path w="322" h="329">
                  <a:moveTo>
                    <a:pt x="322" y="0"/>
                  </a:moveTo>
                  <a:lnTo>
                    <a:pt x="0" y="173"/>
                  </a:lnTo>
                  <a:lnTo>
                    <a:pt x="135" y="329"/>
                  </a:lnTo>
                  <a:lnTo>
                    <a:pt x="322"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3" name="Freeform 413"/>
            <p:cNvSpPr>
              <a:spLocks/>
            </p:cNvSpPr>
            <p:nvPr/>
          </p:nvSpPr>
          <p:spPr bwMode="auto">
            <a:xfrm>
              <a:off x="5167313" y="2178050"/>
              <a:ext cx="511175" cy="522288"/>
            </a:xfrm>
            <a:custGeom>
              <a:avLst/>
              <a:gdLst>
                <a:gd name="T0" fmla="*/ 322 w 322"/>
                <a:gd name="T1" fmla="*/ 0 h 329"/>
                <a:gd name="T2" fmla="*/ 0 w 322"/>
                <a:gd name="T3" fmla="*/ 173 h 329"/>
                <a:gd name="T4" fmla="*/ 135 w 322"/>
                <a:gd name="T5" fmla="*/ 329 h 329"/>
                <a:gd name="T6" fmla="*/ 322 w 322"/>
                <a:gd name="T7" fmla="*/ 0 h 329"/>
              </a:gdLst>
              <a:ahLst/>
              <a:cxnLst>
                <a:cxn ang="0">
                  <a:pos x="T0" y="T1"/>
                </a:cxn>
                <a:cxn ang="0">
                  <a:pos x="T2" y="T3"/>
                </a:cxn>
                <a:cxn ang="0">
                  <a:pos x="T4" y="T5"/>
                </a:cxn>
                <a:cxn ang="0">
                  <a:pos x="T6" y="T7"/>
                </a:cxn>
              </a:cxnLst>
              <a:rect l="0" t="0" r="r" b="b"/>
              <a:pathLst>
                <a:path w="322" h="329">
                  <a:moveTo>
                    <a:pt x="322" y="0"/>
                  </a:moveTo>
                  <a:lnTo>
                    <a:pt x="0" y="173"/>
                  </a:lnTo>
                  <a:lnTo>
                    <a:pt x="135" y="329"/>
                  </a:lnTo>
                  <a:lnTo>
                    <a:pt x="3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4" name="Freeform 414"/>
            <p:cNvSpPr>
              <a:spLocks/>
            </p:cNvSpPr>
            <p:nvPr/>
          </p:nvSpPr>
          <p:spPr bwMode="auto">
            <a:xfrm>
              <a:off x="5265738" y="2749550"/>
              <a:ext cx="417513" cy="539750"/>
            </a:xfrm>
            <a:custGeom>
              <a:avLst/>
              <a:gdLst>
                <a:gd name="T0" fmla="*/ 76 w 263"/>
                <a:gd name="T1" fmla="*/ 0 h 340"/>
                <a:gd name="T2" fmla="*/ 0 w 263"/>
                <a:gd name="T3" fmla="*/ 340 h 340"/>
                <a:gd name="T4" fmla="*/ 263 w 263"/>
                <a:gd name="T5" fmla="*/ 156 h 340"/>
                <a:gd name="T6" fmla="*/ 76 w 263"/>
                <a:gd name="T7" fmla="*/ 0 h 340"/>
              </a:gdLst>
              <a:ahLst/>
              <a:cxnLst>
                <a:cxn ang="0">
                  <a:pos x="T0" y="T1"/>
                </a:cxn>
                <a:cxn ang="0">
                  <a:pos x="T2" y="T3"/>
                </a:cxn>
                <a:cxn ang="0">
                  <a:pos x="T4" y="T5"/>
                </a:cxn>
                <a:cxn ang="0">
                  <a:pos x="T6" y="T7"/>
                </a:cxn>
              </a:cxnLst>
              <a:rect l="0" t="0" r="r" b="b"/>
              <a:pathLst>
                <a:path w="263" h="340">
                  <a:moveTo>
                    <a:pt x="76" y="0"/>
                  </a:moveTo>
                  <a:lnTo>
                    <a:pt x="0" y="340"/>
                  </a:lnTo>
                  <a:lnTo>
                    <a:pt x="263" y="156"/>
                  </a:lnTo>
                  <a:lnTo>
                    <a:pt x="76" y="0"/>
                  </a:lnTo>
                  <a:close/>
                </a:path>
              </a:pathLst>
            </a:custGeom>
            <a:solidFill>
              <a:srgbClr val="E1E3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5" name="Freeform 415"/>
            <p:cNvSpPr>
              <a:spLocks/>
            </p:cNvSpPr>
            <p:nvPr/>
          </p:nvSpPr>
          <p:spPr bwMode="auto">
            <a:xfrm>
              <a:off x="5265738" y="2749550"/>
              <a:ext cx="417513" cy="539750"/>
            </a:xfrm>
            <a:custGeom>
              <a:avLst/>
              <a:gdLst>
                <a:gd name="T0" fmla="*/ 76 w 263"/>
                <a:gd name="T1" fmla="*/ 0 h 340"/>
                <a:gd name="T2" fmla="*/ 0 w 263"/>
                <a:gd name="T3" fmla="*/ 340 h 340"/>
                <a:gd name="T4" fmla="*/ 263 w 263"/>
                <a:gd name="T5" fmla="*/ 156 h 340"/>
                <a:gd name="T6" fmla="*/ 76 w 263"/>
                <a:gd name="T7" fmla="*/ 0 h 340"/>
              </a:gdLst>
              <a:ahLst/>
              <a:cxnLst>
                <a:cxn ang="0">
                  <a:pos x="T0" y="T1"/>
                </a:cxn>
                <a:cxn ang="0">
                  <a:pos x="T2" y="T3"/>
                </a:cxn>
                <a:cxn ang="0">
                  <a:pos x="T4" y="T5"/>
                </a:cxn>
                <a:cxn ang="0">
                  <a:pos x="T6" y="T7"/>
                </a:cxn>
              </a:cxnLst>
              <a:rect l="0" t="0" r="r" b="b"/>
              <a:pathLst>
                <a:path w="263" h="340">
                  <a:moveTo>
                    <a:pt x="76" y="0"/>
                  </a:moveTo>
                  <a:lnTo>
                    <a:pt x="0" y="340"/>
                  </a:lnTo>
                  <a:lnTo>
                    <a:pt x="263" y="156"/>
                  </a:lnTo>
                  <a:lnTo>
                    <a:pt x="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6" name="Freeform 416"/>
            <p:cNvSpPr>
              <a:spLocks/>
            </p:cNvSpPr>
            <p:nvPr/>
          </p:nvSpPr>
          <p:spPr bwMode="auto">
            <a:xfrm>
              <a:off x="6126163" y="4924425"/>
              <a:ext cx="684213" cy="566738"/>
            </a:xfrm>
            <a:custGeom>
              <a:avLst/>
              <a:gdLst>
                <a:gd name="T0" fmla="*/ 431 w 431"/>
                <a:gd name="T1" fmla="*/ 0 h 357"/>
                <a:gd name="T2" fmla="*/ 0 w 431"/>
                <a:gd name="T3" fmla="*/ 187 h 357"/>
                <a:gd name="T4" fmla="*/ 227 w 431"/>
                <a:gd name="T5" fmla="*/ 357 h 357"/>
                <a:gd name="T6" fmla="*/ 431 w 431"/>
                <a:gd name="T7" fmla="*/ 0 h 357"/>
              </a:gdLst>
              <a:ahLst/>
              <a:cxnLst>
                <a:cxn ang="0">
                  <a:pos x="T0" y="T1"/>
                </a:cxn>
                <a:cxn ang="0">
                  <a:pos x="T2" y="T3"/>
                </a:cxn>
                <a:cxn ang="0">
                  <a:pos x="T4" y="T5"/>
                </a:cxn>
                <a:cxn ang="0">
                  <a:pos x="T6" y="T7"/>
                </a:cxn>
              </a:cxnLst>
              <a:rect l="0" t="0" r="r" b="b"/>
              <a:pathLst>
                <a:path w="431" h="357">
                  <a:moveTo>
                    <a:pt x="431" y="0"/>
                  </a:moveTo>
                  <a:lnTo>
                    <a:pt x="0" y="187"/>
                  </a:lnTo>
                  <a:lnTo>
                    <a:pt x="227" y="357"/>
                  </a:lnTo>
                  <a:lnTo>
                    <a:pt x="431" y="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7" name="Freeform 417"/>
            <p:cNvSpPr>
              <a:spLocks/>
            </p:cNvSpPr>
            <p:nvPr/>
          </p:nvSpPr>
          <p:spPr bwMode="auto">
            <a:xfrm>
              <a:off x="6126163" y="4924425"/>
              <a:ext cx="684213" cy="566738"/>
            </a:xfrm>
            <a:custGeom>
              <a:avLst/>
              <a:gdLst>
                <a:gd name="T0" fmla="*/ 431 w 431"/>
                <a:gd name="T1" fmla="*/ 0 h 357"/>
                <a:gd name="T2" fmla="*/ 0 w 431"/>
                <a:gd name="T3" fmla="*/ 187 h 357"/>
                <a:gd name="T4" fmla="*/ 227 w 431"/>
                <a:gd name="T5" fmla="*/ 357 h 357"/>
                <a:gd name="T6" fmla="*/ 431 w 431"/>
                <a:gd name="T7" fmla="*/ 0 h 357"/>
              </a:gdLst>
              <a:ahLst/>
              <a:cxnLst>
                <a:cxn ang="0">
                  <a:pos x="T0" y="T1"/>
                </a:cxn>
                <a:cxn ang="0">
                  <a:pos x="T2" y="T3"/>
                </a:cxn>
                <a:cxn ang="0">
                  <a:pos x="T4" y="T5"/>
                </a:cxn>
                <a:cxn ang="0">
                  <a:pos x="T6" y="T7"/>
                </a:cxn>
              </a:cxnLst>
              <a:rect l="0" t="0" r="r" b="b"/>
              <a:pathLst>
                <a:path w="431" h="357">
                  <a:moveTo>
                    <a:pt x="431" y="0"/>
                  </a:moveTo>
                  <a:lnTo>
                    <a:pt x="0" y="187"/>
                  </a:lnTo>
                  <a:lnTo>
                    <a:pt x="227" y="357"/>
                  </a:lnTo>
                  <a:lnTo>
                    <a:pt x="4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8" name="Freeform 418"/>
            <p:cNvSpPr>
              <a:spLocks/>
            </p:cNvSpPr>
            <p:nvPr/>
          </p:nvSpPr>
          <p:spPr bwMode="auto">
            <a:xfrm>
              <a:off x="5881688" y="4660900"/>
              <a:ext cx="609600" cy="530225"/>
            </a:xfrm>
            <a:custGeom>
              <a:avLst/>
              <a:gdLst>
                <a:gd name="T0" fmla="*/ 384 w 384"/>
                <a:gd name="T1" fmla="*/ 0 h 334"/>
                <a:gd name="T2" fmla="*/ 0 w 384"/>
                <a:gd name="T3" fmla="*/ 59 h 334"/>
                <a:gd name="T4" fmla="*/ 137 w 384"/>
                <a:gd name="T5" fmla="*/ 334 h 334"/>
                <a:gd name="T6" fmla="*/ 384 w 384"/>
                <a:gd name="T7" fmla="*/ 0 h 334"/>
              </a:gdLst>
              <a:ahLst/>
              <a:cxnLst>
                <a:cxn ang="0">
                  <a:pos x="T0" y="T1"/>
                </a:cxn>
                <a:cxn ang="0">
                  <a:pos x="T2" y="T3"/>
                </a:cxn>
                <a:cxn ang="0">
                  <a:pos x="T4" y="T5"/>
                </a:cxn>
                <a:cxn ang="0">
                  <a:pos x="T6" y="T7"/>
                </a:cxn>
              </a:cxnLst>
              <a:rect l="0" t="0" r="r" b="b"/>
              <a:pathLst>
                <a:path w="384" h="334">
                  <a:moveTo>
                    <a:pt x="384" y="0"/>
                  </a:moveTo>
                  <a:lnTo>
                    <a:pt x="0" y="59"/>
                  </a:lnTo>
                  <a:lnTo>
                    <a:pt x="137" y="334"/>
                  </a:lnTo>
                  <a:lnTo>
                    <a:pt x="384"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9" name="Freeform 419"/>
            <p:cNvSpPr>
              <a:spLocks/>
            </p:cNvSpPr>
            <p:nvPr/>
          </p:nvSpPr>
          <p:spPr bwMode="auto">
            <a:xfrm>
              <a:off x="5881688" y="4660900"/>
              <a:ext cx="609600" cy="530225"/>
            </a:xfrm>
            <a:custGeom>
              <a:avLst/>
              <a:gdLst>
                <a:gd name="T0" fmla="*/ 384 w 384"/>
                <a:gd name="T1" fmla="*/ 0 h 334"/>
                <a:gd name="T2" fmla="*/ 0 w 384"/>
                <a:gd name="T3" fmla="*/ 59 h 334"/>
                <a:gd name="T4" fmla="*/ 137 w 384"/>
                <a:gd name="T5" fmla="*/ 334 h 334"/>
                <a:gd name="T6" fmla="*/ 384 w 384"/>
                <a:gd name="T7" fmla="*/ 0 h 334"/>
              </a:gdLst>
              <a:ahLst/>
              <a:cxnLst>
                <a:cxn ang="0">
                  <a:pos x="T0" y="T1"/>
                </a:cxn>
                <a:cxn ang="0">
                  <a:pos x="T2" y="T3"/>
                </a:cxn>
                <a:cxn ang="0">
                  <a:pos x="T4" y="T5"/>
                </a:cxn>
                <a:cxn ang="0">
                  <a:pos x="T6" y="T7"/>
                </a:cxn>
              </a:cxnLst>
              <a:rect l="0" t="0" r="r" b="b"/>
              <a:pathLst>
                <a:path w="384" h="334">
                  <a:moveTo>
                    <a:pt x="384" y="0"/>
                  </a:moveTo>
                  <a:lnTo>
                    <a:pt x="0" y="59"/>
                  </a:lnTo>
                  <a:lnTo>
                    <a:pt x="137" y="334"/>
                  </a:lnTo>
                  <a:lnTo>
                    <a:pt x="3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0" name="Freeform 420"/>
            <p:cNvSpPr>
              <a:spLocks/>
            </p:cNvSpPr>
            <p:nvPr/>
          </p:nvSpPr>
          <p:spPr bwMode="auto">
            <a:xfrm>
              <a:off x="5535613" y="4767263"/>
              <a:ext cx="533400" cy="434975"/>
            </a:xfrm>
            <a:custGeom>
              <a:avLst/>
              <a:gdLst>
                <a:gd name="T0" fmla="*/ 202 w 336"/>
                <a:gd name="T1" fmla="*/ 0 h 274"/>
                <a:gd name="T2" fmla="*/ 0 w 336"/>
                <a:gd name="T3" fmla="*/ 187 h 274"/>
                <a:gd name="T4" fmla="*/ 336 w 336"/>
                <a:gd name="T5" fmla="*/ 274 h 274"/>
                <a:gd name="T6" fmla="*/ 202 w 336"/>
                <a:gd name="T7" fmla="*/ 0 h 274"/>
              </a:gdLst>
              <a:ahLst/>
              <a:cxnLst>
                <a:cxn ang="0">
                  <a:pos x="T0" y="T1"/>
                </a:cxn>
                <a:cxn ang="0">
                  <a:pos x="T2" y="T3"/>
                </a:cxn>
                <a:cxn ang="0">
                  <a:pos x="T4" y="T5"/>
                </a:cxn>
                <a:cxn ang="0">
                  <a:pos x="T6" y="T7"/>
                </a:cxn>
              </a:cxnLst>
              <a:rect l="0" t="0" r="r" b="b"/>
              <a:pathLst>
                <a:path w="336" h="274">
                  <a:moveTo>
                    <a:pt x="202" y="0"/>
                  </a:moveTo>
                  <a:lnTo>
                    <a:pt x="0" y="187"/>
                  </a:lnTo>
                  <a:lnTo>
                    <a:pt x="336" y="274"/>
                  </a:lnTo>
                  <a:lnTo>
                    <a:pt x="202"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1" name="Freeform 421"/>
            <p:cNvSpPr>
              <a:spLocks/>
            </p:cNvSpPr>
            <p:nvPr/>
          </p:nvSpPr>
          <p:spPr bwMode="auto">
            <a:xfrm>
              <a:off x="5535613" y="4767263"/>
              <a:ext cx="533400" cy="434975"/>
            </a:xfrm>
            <a:custGeom>
              <a:avLst/>
              <a:gdLst>
                <a:gd name="T0" fmla="*/ 202 w 336"/>
                <a:gd name="T1" fmla="*/ 0 h 274"/>
                <a:gd name="T2" fmla="*/ 0 w 336"/>
                <a:gd name="T3" fmla="*/ 187 h 274"/>
                <a:gd name="T4" fmla="*/ 336 w 336"/>
                <a:gd name="T5" fmla="*/ 274 h 274"/>
                <a:gd name="T6" fmla="*/ 202 w 336"/>
                <a:gd name="T7" fmla="*/ 0 h 274"/>
              </a:gdLst>
              <a:ahLst/>
              <a:cxnLst>
                <a:cxn ang="0">
                  <a:pos x="T0" y="T1"/>
                </a:cxn>
                <a:cxn ang="0">
                  <a:pos x="T2" y="T3"/>
                </a:cxn>
                <a:cxn ang="0">
                  <a:pos x="T4" y="T5"/>
                </a:cxn>
                <a:cxn ang="0">
                  <a:pos x="T6" y="T7"/>
                </a:cxn>
              </a:cxnLst>
              <a:rect l="0" t="0" r="r" b="b"/>
              <a:pathLst>
                <a:path w="336" h="274">
                  <a:moveTo>
                    <a:pt x="202" y="0"/>
                  </a:moveTo>
                  <a:lnTo>
                    <a:pt x="0" y="187"/>
                  </a:lnTo>
                  <a:lnTo>
                    <a:pt x="336" y="274"/>
                  </a:lnTo>
                  <a:lnTo>
                    <a:pt x="2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2" name="Freeform 422"/>
            <p:cNvSpPr>
              <a:spLocks/>
            </p:cNvSpPr>
            <p:nvPr/>
          </p:nvSpPr>
          <p:spPr bwMode="auto">
            <a:xfrm>
              <a:off x="5532438" y="5086350"/>
              <a:ext cx="536575" cy="457200"/>
            </a:xfrm>
            <a:custGeom>
              <a:avLst/>
              <a:gdLst>
                <a:gd name="T0" fmla="*/ 0 w 338"/>
                <a:gd name="T1" fmla="*/ 0 h 288"/>
                <a:gd name="T2" fmla="*/ 151 w 338"/>
                <a:gd name="T3" fmla="*/ 288 h 288"/>
                <a:gd name="T4" fmla="*/ 338 w 338"/>
                <a:gd name="T5" fmla="*/ 87 h 288"/>
                <a:gd name="T6" fmla="*/ 0 w 338"/>
                <a:gd name="T7" fmla="*/ 0 h 288"/>
              </a:gdLst>
              <a:ahLst/>
              <a:cxnLst>
                <a:cxn ang="0">
                  <a:pos x="T0" y="T1"/>
                </a:cxn>
                <a:cxn ang="0">
                  <a:pos x="T2" y="T3"/>
                </a:cxn>
                <a:cxn ang="0">
                  <a:pos x="T4" y="T5"/>
                </a:cxn>
                <a:cxn ang="0">
                  <a:pos x="T6" y="T7"/>
                </a:cxn>
              </a:cxnLst>
              <a:rect l="0" t="0" r="r" b="b"/>
              <a:pathLst>
                <a:path w="338" h="288">
                  <a:moveTo>
                    <a:pt x="0" y="0"/>
                  </a:moveTo>
                  <a:lnTo>
                    <a:pt x="151" y="288"/>
                  </a:lnTo>
                  <a:lnTo>
                    <a:pt x="338" y="87"/>
                  </a:lnTo>
                  <a:lnTo>
                    <a:pt x="0" y="0"/>
                  </a:lnTo>
                  <a:close/>
                </a:path>
              </a:pathLst>
            </a:custGeom>
            <a:solidFill>
              <a:srgbClr val="E5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3" name="Freeform 423"/>
            <p:cNvSpPr>
              <a:spLocks/>
            </p:cNvSpPr>
            <p:nvPr/>
          </p:nvSpPr>
          <p:spPr bwMode="auto">
            <a:xfrm>
              <a:off x="5532438" y="5086350"/>
              <a:ext cx="536575" cy="457200"/>
            </a:xfrm>
            <a:custGeom>
              <a:avLst/>
              <a:gdLst>
                <a:gd name="T0" fmla="*/ 0 w 338"/>
                <a:gd name="T1" fmla="*/ 0 h 288"/>
                <a:gd name="T2" fmla="*/ 151 w 338"/>
                <a:gd name="T3" fmla="*/ 288 h 288"/>
                <a:gd name="T4" fmla="*/ 338 w 338"/>
                <a:gd name="T5" fmla="*/ 87 h 288"/>
                <a:gd name="T6" fmla="*/ 0 w 338"/>
                <a:gd name="T7" fmla="*/ 0 h 288"/>
              </a:gdLst>
              <a:ahLst/>
              <a:cxnLst>
                <a:cxn ang="0">
                  <a:pos x="T0" y="T1"/>
                </a:cxn>
                <a:cxn ang="0">
                  <a:pos x="T2" y="T3"/>
                </a:cxn>
                <a:cxn ang="0">
                  <a:pos x="T4" y="T5"/>
                </a:cxn>
                <a:cxn ang="0">
                  <a:pos x="T6" y="T7"/>
                </a:cxn>
              </a:cxnLst>
              <a:rect l="0" t="0" r="r" b="b"/>
              <a:pathLst>
                <a:path w="338" h="288">
                  <a:moveTo>
                    <a:pt x="0" y="0"/>
                  </a:moveTo>
                  <a:lnTo>
                    <a:pt x="151" y="288"/>
                  </a:lnTo>
                  <a:lnTo>
                    <a:pt x="338" y="87"/>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4" name="Freeform 424"/>
            <p:cNvSpPr>
              <a:spLocks/>
            </p:cNvSpPr>
            <p:nvPr/>
          </p:nvSpPr>
          <p:spPr bwMode="auto">
            <a:xfrm>
              <a:off x="6126163" y="4665663"/>
              <a:ext cx="687388" cy="528638"/>
            </a:xfrm>
            <a:custGeom>
              <a:avLst/>
              <a:gdLst>
                <a:gd name="T0" fmla="*/ 246 w 433"/>
                <a:gd name="T1" fmla="*/ 0 h 333"/>
                <a:gd name="T2" fmla="*/ 0 w 433"/>
                <a:gd name="T3" fmla="*/ 333 h 333"/>
                <a:gd name="T4" fmla="*/ 433 w 433"/>
                <a:gd name="T5" fmla="*/ 149 h 333"/>
                <a:gd name="T6" fmla="*/ 246 w 433"/>
                <a:gd name="T7" fmla="*/ 0 h 333"/>
              </a:gdLst>
              <a:ahLst/>
              <a:cxnLst>
                <a:cxn ang="0">
                  <a:pos x="T0" y="T1"/>
                </a:cxn>
                <a:cxn ang="0">
                  <a:pos x="T2" y="T3"/>
                </a:cxn>
                <a:cxn ang="0">
                  <a:pos x="T4" y="T5"/>
                </a:cxn>
                <a:cxn ang="0">
                  <a:pos x="T6" y="T7"/>
                </a:cxn>
              </a:cxnLst>
              <a:rect l="0" t="0" r="r" b="b"/>
              <a:pathLst>
                <a:path w="433" h="333">
                  <a:moveTo>
                    <a:pt x="246" y="0"/>
                  </a:moveTo>
                  <a:lnTo>
                    <a:pt x="0" y="333"/>
                  </a:lnTo>
                  <a:lnTo>
                    <a:pt x="433" y="149"/>
                  </a:lnTo>
                  <a:lnTo>
                    <a:pt x="246" y="0"/>
                  </a:lnTo>
                  <a:close/>
                </a:path>
              </a:pathLst>
            </a:custGeom>
            <a:solidFill>
              <a:srgbClr val="D3D5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5" name="Freeform 425"/>
            <p:cNvSpPr>
              <a:spLocks/>
            </p:cNvSpPr>
            <p:nvPr/>
          </p:nvSpPr>
          <p:spPr bwMode="auto">
            <a:xfrm>
              <a:off x="6126163" y="4665663"/>
              <a:ext cx="687388" cy="528638"/>
            </a:xfrm>
            <a:custGeom>
              <a:avLst/>
              <a:gdLst>
                <a:gd name="T0" fmla="*/ 246 w 433"/>
                <a:gd name="T1" fmla="*/ 0 h 333"/>
                <a:gd name="T2" fmla="*/ 0 w 433"/>
                <a:gd name="T3" fmla="*/ 333 h 333"/>
                <a:gd name="T4" fmla="*/ 433 w 433"/>
                <a:gd name="T5" fmla="*/ 149 h 333"/>
                <a:gd name="T6" fmla="*/ 246 w 433"/>
                <a:gd name="T7" fmla="*/ 0 h 333"/>
              </a:gdLst>
              <a:ahLst/>
              <a:cxnLst>
                <a:cxn ang="0">
                  <a:pos x="T0" y="T1"/>
                </a:cxn>
                <a:cxn ang="0">
                  <a:pos x="T2" y="T3"/>
                </a:cxn>
                <a:cxn ang="0">
                  <a:pos x="T4" y="T5"/>
                </a:cxn>
                <a:cxn ang="0">
                  <a:pos x="T6" y="T7"/>
                </a:cxn>
              </a:cxnLst>
              <a:rect l="0" t="0" r="r" b="b"/>
              <a:pathLst>
                <a:path w="433" h="333">
                  <a:moveTo>
                    <a:pt x="246" y="0"/>
                  </a:moveTo>
                  <a:lnTo>
                    <a:pt x="0" y="333"/>
                  </a:lnTo>
                  <a:lnTo>
                    <a:pt x="433" y="149"/>
                  </a:lnTo>
                  <a:lnTo>
                    <a:pt x="2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6" name="Freeform 426"/>
            <p:cNvSpPr>
              <a:spLocks/>
            </p:cNvSpPr>
            <p:nvPr/>
          </p:nvSpPr>
          <p:spPr bwMode="auto">
            <a:xfrm>
              <a:off x="5799138" y="5240338"/>
              <a:ext cx="657225" cy="315913"/>
            </a:xfrm>
            <a:custGeom>
              <a:avLst/>
              <a:gdLst>
                <a:gd name="T0" fmla="*/ 187 w 414"/>
                <a:gd name="T1" fmla="*/ 0 h 199"/>
                <a:gd name="T2" fmla="*/ 0 w 414"/>
                <a:gd name="T3" fmla="*/ 199 h 199"/>
                <a:gd name="T4" fmla="*/ 414 w 414"/>
                <a:gd name="T5" fmla="*/ 170 h 199"/>
                <a:gd name="T6" fmla="*/ 187 w 414"/>
                <a:gd name="T7" fmla="*/ 0 h 199"/>
              </a:gdLst>
              <a:ahLst/>
              <a:cxnLst>
                <a:cxn ang="0">
                  <a:pos x="T0" y="T1"/>
                </a:cxn>
                <a:cxn ang="0">
                  <a:pos x="T2" y="T3"/>
                </a:cxn>
                <a:cxn ang="0">
                  <a:pos x="T4" y="T5"/>
                </a:cxn>
                <a:cxn ang="0">
                  <a:pos x="T6" y="T7"/>
                </a:cxn>
              </a:cxnLst>
              <a:rect l="0" t="0" r="r" b="b"/>
              <a:pathLst>
                <a:path w="414" h="199">
                  <a:moveTo>
                    <a:pt x="187" y="0"/>
                  </a:moveTo>
                  <a:lnTo>
                    <a:pt x="0" y="199"/>
                  </a:lnTo>
                  <a:lnTo>
                    <a:pt x="414" y="170"/>
                  </a:lnTo>
                  <a:lnTo>
                    <a:pt x="187" y="0"/>
                  </a:ln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7" name="Freeform 427"/>
            <p:cNvSpPr>
              <a:spLocks/>
            </p:cNvSpPr>
            <p:nvPr/>
          </p:nvSpPr>
          <p:spPr bwMode="auto">
            <a:xfrm>
              <a:off x="5799138" y="5240338"/>
              <a:ext cx="657225" cy="315913"/>
            </a:xfrm>
            <a:custGeom>
              <a:avLst/>
              <a:gdLst>
                <a:gd name="T0" fmla="*/ 187 w 414"/>
                <a:gd name="T1" fmla="*/ 0 h 199"/>
                <a:gd name="T2" fmla="*/ 0 w 414"/>
                <a:gd name="T3" fmla="*/ 199 h 199"/>
                <a:gd name="T4" fmla="*/ 414 w 414"/>
                <a:gd name="T5" fmla="*/ 170 h 199"/>
                <a:gd name="T6" fmla="*/ 187 w 414"/>
                <a:gd name="T7" fmla="*/ 0 h 199"/>
              </a:gdLst>
              <a:ahLst/>
              <a:cxnLst>
                <a:cxn ang="0">
                  <a:pos x="T0" y="T1"/>
                </a:cxn>
                <a:cxn ang="0">
                  <a:pos x="T2" y="T3"/>
                </a:cxn>
                <a:cxn ang="0">
                  <a:pos x="T4" y="T5"/>
                </a:cxn>
                <a:cxn ang="0">
                  <a:pos x="T6" y="T7"/>
                </a:cxn>
              </a:cxnLst>
              <a:rect l="0" t="0" r="r" b="b"/>
              <a:pathLst>
                <a:path w="414" h="199">
                  <a:moveTo>
                    <a:pt x="187" y="0"/>
                  </a:moveTo>
                  <a:lnTo>
                    <a:pt x="0" y="199"/>
                  </a:lnTo>
                  <a:lnTo>
                    <a:pt x="414" y="170"/>
                  </a:lnTo>
                  <a:lnTo>
                    <a:pt x="18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8" name="Freeform 428"/>
            <p:cNvSpPr>
              <a:spLocks/>
            </p:cNvSpPr>
            <p:nvPr/>
          </p:nvSpPr>
          <p:spPr bwMode="auto">
            <a:xfrm>
              <a:off x="4391026" y="2290763"/>
              <a:ext cx="728663" cy="631825"/>
            </a:xfrm>
            <a:custGeom>
              <a:avLst/>
              <a:gdLst>
                <a:gd name="T0" fmla="*/ 0 w 459"/>
                <a:gd name="T1" fmla="*/ 0 h 398"/>
                <a:gd name="T2" fmla="*/ 314 w 459"/>
                <a:gd name="T3" fmla="*/ 398 h 398"/>
                <a:gd name="T4" fmla="*/ 459 w 459"/>
                <a:gd name="T5" fmla="*/ 106 h 398"/>
                <a:gd name="T6" fmla="*/ 0 w 459"/>
                <a:gd name="T7" fmla="*/ 0 h 398"/>
              </a:gdLst>
              <a:ahLst/>
              <a:cxnLst>
                <a:cxn ang="0">
                  <a:pos x="T0" y="T1"/>
                </a:cxn>
                <a:cxn ang="0">
                  <a:pos x="T2" y="T3"/>
                </a:cxn>
                <a:cxn ang="0">
                  <a:pos x="T4" y="T5"/>
                </a:cxn>
                <a:cxn ang="0">
                  <a:pos x="T6" y="T7"/>
                </a:cxn>
              </a:cxnLst>
              <a:rect l="0" t="0" r="r" b="b"/>
              <a:pathLst>
                <a:path w="459" h="398">
                  <a:moveTo>
                    <a:pt x="0" y="0"/>
                  </a:moveTo>
                  <a:lnTo>
                    <a:pt x="314" y="398"/>
                  </a:lnTo>
                  <a:lnTo>
                    <a:pt x="459" y="106"/>
                  </a:lnTo>
                  <a:lnTo>
                    <a:pt x="0" y="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9" name="Freeform 429"/>
            <p:cNvSpPr>
              <a:spLocks/>
            </p:cNvSpPr>
            <p:nvPr/>
          </p:nvSpPr>
          <p:spPr bwMode="auto">
            <a:xfrm>
              <a:off x="4391026" y="2290763"/>
              <a:ext cx="728663" cy="631825"/>
            </a:xfrm>
            <a:custGeom>
              <a:avLst/>
              <a:gdLst>
                <a:gd name="T0" fmla="*/ 0 w 459"/>
                <a:gd name="T1" fmla="*/ 0 h 398"/>
                <a:gd name="T2" fmla="*/ 314 w 459"/>
                <a:gd name="T3" fmla="*/ 398 h 398"/>
                <a:gd name="T4" fmla="*/ 459 w 459"/>
                <a:gd name="T5" fmla="*/ 106 h 398"/>
                <a:gd name="T6" fmla="*/ 0 w 459"/>
                <a:gd name="T7" fmla="*/ 0 h 398"/>
              </a:gdLst>
              <a:ahLst/>
              <a:cxnLst>
                <a:cxn ang="0">
                  <a:pos x="T0" y="T1"/>
                </a:cxn>
                <a:cxn ang="0">
                  <a:pos x="T2" y="T3"/>
                </a:cxn>
                <a:cxn ang="0">
                  <a:pos x="T4" y="T5"/>
                </a:cxn>
                <a:cxn ang="0">
                  <a:pos x="T6" y="T7"/>
                </a:cxn>
              </a:cxnLst>
              <a:rect l="0" t="0" r="r" b="b"/>
              <a:pathLst>
                <a:path w="459" h="398">
                  <a:moveTo>
                    <a:pt x="0" y="0"/>
                  </a:moveTo>
                  <a:lnTo>
                    <a:pt x="314" y="398"/>
                  </a:lnTo>
                  <a:lnTo>
                    <a:pt x="459" y="10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0" name="Freeform 430"/>
            <p:cNvSpPr>
              <a:spLocks/>
            </p:cNvSpPr>
            <p:nvPr/>
          </p:nvSpPr>
          <p:spPr bwMode="auto">
            <a:xfrm>
              <a:off x="4924426" y="2744788"/>
              <a:ext cx="439738" cy="541338"/>
            </a:xfrm>
            <a:custGeom>
              <a:avLst/>
              <a:gdLst>
                <a:gd name="T0" fmla="*/ 277 w 277"/>
                <a:gd name="T1" fmla="*/ 0 h 341"/>
                <a:gd name="T2" fmla="*/ 0 w 277"/>
                <a:gd name="T3" fmla="*/ 135 h 341"/>
                <a:gd name="T4" fmla="*/ 201 w 277"/>
                <a:gd name="T5" fmla="*/ 341 h 341"/>
                <a:gd name="T6" fmla="*/ 277 w 277"/>
                <a:gd name="T7" fmla="*/ 0 h 341"/>
              </a:gdLst>
              <a:ahLst/>
              <a:cxnLst>
                <a:cxn ang="0">
                  <a:pos x="T0" y="T1"/>
                </a:cxn>
                <a:cxn ang="0">
                  <a:pos x="T2" y="T3"/>
                </a:cxn>
                <a:cxn ang="0">
                  <a:pos x="T4" y="T5"/>
                </a:cxn>
                <a:cxn ang="0">
                  <a:pos x="T6" y="T7"/>
                </a:cxn>
              </a:cxnLst>
              <a:rect l="0" t="0" r="r" b="b"/>
              <a:pathLst>
                <a:path w="277" h="341">
                  <a:moveTo>
                    <a:pt x="277" y="0"/>
                  </a:moveTo>
                  <a:lnTo>
                    <a:pt x="0" y="135"/>
                  </a:lnTo>
                  <a:lnTo>
                    <a:pt x="201" y="341"/>
                  </a:lnTo>
                  <a:lnTo>
                    <a:pt x="277" y="0"/>
                  </a:lnTo>
                  <a:close/>
                </a:path>
              </a:pathLst>
            </a:custGeom>
            <a:solidFill>
              <a:srgbClr val="DEDE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1" name="Freeform 431"/>
            <p:cNvSpPr>
              <a:spLocks/>
            </p:cNvSpPr>
            <p:nvPr/>
          </p:nvSpPr>
          <p:spPr bwMode="auto">
            <a:xfrm>
              <a:off x="4924426" y="2744788"/>
              <a:ext cx="439738" cy="541338"/>
            </a:xfrm>
            <a:custGeom>
              <a:avLst/>
              <a:gdLst>
                <a:gd name="T0" fmla="*/ 277 w 277"/>
                <a:gd name="T1" fmla="*/ 0 h 341"/>
                <a:gd name="T2" fmla="*/ 0 w 277"/>
                <a:gd name="T3" fmla="*/ 135 h 341"/>
                <a:gd name="T4" fmla="*/ 201 w 277"/>
                <a:gd name="T5" fmla="*/ 341 h 341"/>
                <a:gd name="T6" fmla="*/ 277 w 277"/>
                <a:gd name="T7" fmla="*/ 0 h 341"/>
              </a:gdLst>
              <a:ahLst/>
              <a:cxnLst>
                <a:cxn ang="0">
                  <a:pos x="T0" y="T1"/>
                </a:cxn>
                <a:cxn ang="0">
                  <a:pos x="T2" y="T3"/>
                </a:cxn>
                <a:cxn ang="0">
                  <a:pos x="T4" y="T5"/>
                </a:cxn>
                <a:cxn ang="0">
                  <a:pos x="T6" y="T7"/>
                </a:cxn>
              </a:cxnLst>
              <a:rect l="0" t="0" r="r" b="b"/>
              <a:pathLst>
                <a:path w="277" h="341">
                  <a:moveTo>
                    <a:pt x="277" y="0"/>
                  </a:moveTo>
                  <a:lnTo>
                    <a:pt x="0" y="135"/>
                  </a:lnTo>
                  <a:lnTo>
                    <a:pt x="201" y="341"/>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2" name="Freeform 432"/>
            <p:cNvSpPr>
              <a:spLocks/>
            </p:cNvSpPr>
            <p:nvPr/>
          </p:nvSpPr>
          <p:spPr bwMode="auto">
            <a:xfrm>
              <a:off x="4371976" y="2301875"/>
              <a:ext cx="498475" cy="631825"/>
            </a:xfrm>
            <a:custGeom>
              <a:avLst/>
              <a:gdLst>
                <a:gd name="T0" fmla="*/ 0 w 314"/>
                <a:gd name="T1" fmla="*/ 0 h 398"/>
                <a:gd name="T2" fmla="*/ 9 w 314"/>
                <a:gd name="T3" fmla="*/ 372 h 398"/>
                <a:gd name="T4" fmla="*/ 314 w 314"/>
                <a:gd name="T5" fmla="*/ 398 h 398"/>
                <a:gd name="T6" fmla="*/ 0 w 314"/>
                <a:gd name="T7" fmla="*/ 0 h 398"/>
              </a:gdLst>
              <a:ahLst/>
              <a:cxnLst>
                <a:cxn ang="0">
                  <a:pos x="T0" y="T1"/>
                </a:cxn>
                <a:cxn ang="0">
                  <a:pos x="T2" y="T3"/>
                </a:cxn>
                <a:cxn ang="0">
                  <a:pos x="T4" y="T5"/>
                </a:cxn>
                <a:cxn ang="0">
                  <a:pos x="T6" y="T7"/>
                </a:cxn>
              </a:cxnLst>
              <a:rect l="0" t="0" r="r" b="b"/>
              <a:pathLst>
                <a:path w="314" h="398">
                  <a:moveTo>
                    <a:pt x="0" y="0"/>
                  </a:moveTo>
                  <a:lnTo>
                    <a:pt x="9" y="372"/>
                  </a:lnTo>
                  <a:lnTo>
                    <a:pt x="314" y="398"/>
                  </a:lnTo>
                  <a:lnTo>
                    <a:pt x="0" y="0"/>
                  </a:lnTo>
                  <a:close/>
                </a:path>
              </a:pathLst>
            </a:custGeom>
            <a:solidFill>
              <a:srgbClr val="D7D8D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3" name="Freeform 433"/>
            <p:cNvSpPr>
              <a:spLocks/>
            </p:cNvSpPr>
            <p:nvPr/>
          </p:nvSpPr>
          <p:spPr bwMode="auto">
            <a:xfrm>
              <a:off x="4371976" y="2301875"/>
              <a:ext cx="498475" cy="631825"/>
            </a:xfrm>
            <a:custGeom>
              <a:avLst/>
              <a:gdLst>
                <a:gd name="T0" fmla="*/ 0 w 314"/>
                <a:gd name="T1" fmla="*/ 0 h 398"/>
                <a:gd name="T2" fmla="*/ 9 w 314"/>
                <a:gd name="T3" fmla="*/ 372 h 398"/>
                <a:gd name="T4" fmla="*/ 314 w 314"/>
                <a:gd name="T5" fmla="*/ 398 h 398"/>
                <a:gd name="T6" fmla="*/ 0 w 314"/>
                <a:gd name="T7" fmla="*/ 0 h 398"/>
              </a:gdLst>
              <a:ahLst/>
              <a:cxnLst>
                <a:cxn ang="0">
                  <a:pos x="T0" y="T1"/>
                </a:cxn>
                <a:cxn ang="0">
                  <a:pos x="T2" y="T3"/>
                </a:cxn>
                <a:cxn ang="0">
                  <a:pos x="T4" y="T5"/>
                </a:cxn>
                <a:cxn ang="0">
                  <a:pos x="T6" y="T7"/>
                </a:cxn>
              </a:cxnLst>
              <a:rect l="0" t="0" r="r" b="b"/>
              <a:pathLst>
                <a:path w="314" h="398">
                  <a:moveTo>
                    <a:pt x="0" y="0"/>
                  </a:moveTo>
                  <a:lnTo>
                    <a:pt x="9" y="372"/>
                  </a:lnTo>
                  <a:lnTo>
                    <a:pt x="314" y="39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4" name="Freeform 434"/>
            <p:cNvSpPr>
              <a:spLocks/>
            </p:cNvSpPr>
            <p:nvPr/>
          </p:nvSpPr>
          <p:spPr bwMode="auto">
            <a:xfrm>
              <a:off x="4919663" y="2474913"/>
              <a:ext cx="444500" cy="461963"/>
            </a:xfrm>
            <a:custGeom>
              <a:avLst/>
              <a:gdLst>
                <a:gd name="T0" fmla="*/ 142 w 280"/>
                <a:gd name="T1" fmla="*/ 0 h 291"/>
                <a:gd name="T2" fmla="*/ 0 w 280"/>
                <a:gd name="T3" fmla="*/ 291 h 291"/>
                <a:gd name="T4" fmla="*/ 280 w 280"/>
                <a:gd name="T5" fmla="*/ 156 h 291"/>
                <a:gd name="T6" fmla="*/ 142 w 280"/>
                <a:gd name="T7" fmla="*/ 0 h 291"/>
              </a:gdLst>
              <a:ahLst/>
              <a:cxnLst>
                <a:cxn ang="0">
                  <a:pos x="T0" y="T1"/>
                </a:cxn>
                <a:cxn ang="0">
                  <a:pos x="T2" y="T3"/>
                </a:cxn>
                <a:cxn ang="0">
                  <a:pos x="T4" y="T5"/>
                </a:cxn>
                <a:cxn ang="0">
                  <a:pos x="T6" y="T7"/>
                </a:cxn>
              </a:cxnLst>
              <a:rect l="0" t="0" r="r" b="b"/>
              <a:pathLst>
                <a:path w="280" h="291">
                  <a:moveTo>
                    <a:pt x="142" y="0"/>
                  </a:moveTo>
                  <a:lnTo>
                    <a:pt x="0" y="291"/>
                  </a:lnTo>
                  <a:lnTo>
                    <a:pt x="280" y="156"/>
                  </a:lnTo>
                  <a:lnTo>
                    <a:pt x="142"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5" name="Freeform 435"/>
            <p:cNvSpPr>
              <a:spLocks/>
            </p:cNvSpPr>
            <p:nvPr/>
          </p:nvSpPr>
          <p:spPr bwMode="auto">
            <a:xfrm>
              <a:off x="4919663" y="2474913"/>
              <a:ext cx="444500" cy="461963"/>
            </a:xfrm>
            <a:custGeom>
              <a:avLst/>
              <a:gdLst>
                <a:gd name="T0" fmla="*/ 142 w 280"/>
                <a:gd name="T1" fmla="*/ 0 h 291"/>
                <a:gd name="T2" fmla="*/ 0 w 280"/>
                <a:gd name="T3" fmla="*/ 291 h 291"/>
                <a:gd name="T4" fmla="*/ 280 w 280"/>
                <a:gd name="T5" fmla="*/ 156 h 291"/>
                <a:gd name="T6" fmla="*/ 142 w 280"/>
                <a:gd name="T7" fmla="*/ 0 h 291"/>
              </a:gdLst>
              <a:ahLst/>
              <a:cxnLst>
                <a:cxn ang="0">
                  <a:pos x="T0" y="T1"/>
                </a:cxn>
                <a:cxn ang="0">
                  <a:pos x="T2" y="T3"/>
                </a:cxn>
                <a:cxn ang="0">
                  <a:pos x="T4" y="T5"/>
                </a:cxn>
                <a:cxn ang="0">
                  <a:pos x="T6" y="T7"/>
                </a:cxn>
              </a:cxnLst>
              <a:rect l="0" t="0" r="r" b="b"/>
              <a:pathLst>
                <a:path w="280" h="291">
                  <a:moveTo>
                    <a:pt x="142" y="0"/>
                  </a:moveTo>
                  <a:lnTo>
                    <a:pt x="0" y="291"/>
                  </a:lnTo>
                  <a:lnTo>
                    <a:pt x="280" y="156"/>
                  </a:lnTo>
                  <a:lnTo>
                    <a:pt x="1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6" name="Freeform 436"/>
            <p:cNvSpPr>
              <a:spLocks/>
            </p:cNvSpPr>
            <p:nvPr/>
          </p:nvSpPr>
          <p:spPr bwMode="auto">
            <a:xfrm>
              <a:off x="4391026" y="2925763"/>
              <a:ext cx="479425" cy="465138"/>
            </a:xfrm>
            <a:custGeom>
              <a:avLst/>
              <a:gdLst>
                <a:gd name="T0" fmla="*/ 0 w 302"/>
                <a:gd name="T1" fmla="*/ 0 h 293"/>
                <a:gd name="T2" fmla="*/ 47 w 302"/>
                <a:gd name="T3" fmla="*/ 293 h 293"/>
                <a:gd name="T4" fmla="*/ 302 w 302"/>
                <a:gd name="T5" fmla="*/ 26 h 293"/>
                <a:gd name="T6" fmla="*/ 0 w 302"/>
                <a:gd name="T7" fmla="*/ 0 h 293"/>
              </a:gdLst>
              <a:ahLst/>
              <a:cxnLst>
                <a:cxn ang="0">
                  <a:pos x="T0" y="T1"/>
                </a:cxn>
                <a:cxn ang="0">
                  <a:pos x="T2" y="T3"/>
                </a:cxn>
                <a:cxn ang="0">
                  <a:pos x="T4" y="T5"/>
                </a:cxn>
                <a:cxn ang="0">
                  <a:pos x="T6" y="T7"/>
                </a:cxn>
              </a:cxnLst>
              <a:rect l="0" t="0" r="r" b="b"/>
              <a:pathLst>
                <a:path w="302" h="293">
                  <a:moveTo>
                    <a:pt x="0" y="0"/>
                  </a:moveTo>
                  <a:lnTo>
                    <a:pt x="47" y="293"/>
                  </a:lnTo>
                  <a:lnTo>
                    <a:pt x="302" y="26"/>
                  </a:lnTo>
                  <a:lnTo>
                    <a:pt x="0" y="0"/>
                  </a:lnTo>
                  <a:close/>
                </a:path>
              </a:pathLst>
            </a:custGeom>
            <a:solidFill>
              <a:srgbClr val="D5D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7" name="Freeform 437"/>
            <p:cNvSpPr>
              <a:spLocks/>
            </p:cNvSpPr>
            <p:nvPr/>
          </p:nvSpPr>
          <p:spPr bwMode="auto">
            <a:xfrm>
              <a:off x="4391026" y="2925763"/>
              <a:ext cx="479425" cy="465138"/>
            </a:xfrm>
            <a:custGeom>
              <a:avLst/>
              <a:gdLst>
                <a:gd name="T0" fmla="*/ 0 w 302"/>
                <a:gd name="T1" fmla="*/ 0 h 293"/>
                <a:gd name="T2" fmla="*/ 47 w 302"/>
                <a:gd name="T3" fmla="*/ 293 h 293"/>
                <a:gd name="T4" fmla="*/ 302 w 302"/>
                <a:gd name="T5" fmla="*/ 26 h 293"/>
                <a:gd name="T6" fmla="*/ 0 w 302"/>
                <a:gd name="T7" fmla="*/ 0 h 293"/>
              </a:gdLst>
              <a:ahLst/>
              <a:cxnLst>
                <a:cxn ang="0">
                  <a:pos x="T0" y="T1"/>
                </a:cxn>
                <a:cxn ang="0">
                  <a:pos x="T2" y="T3"/>
                </a:cxn>
                <a:cxn ang="0">
                  <a:pos x="T4" y="T5"/>
                </a:cxn>
                <a:cxn ang="0">
                  <a:pos x="T6" y="T7"/>
                </a:cxn>
              </a:cxnLst>
              <a:rect l="0" t="0" r="r" b="b"/>
              <a:pathLst>
                <a:path w="302" h="293">
                  <a:moveTo>
                    <a:pt x="0" y="0"/>
                  </a:moveTo>
                  <a:lnTo>
                    <a:pt x="47" y="293"/>
                  </a:lnTo>
                  <a:lnTo>
                    <a:pt x="302" y="2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8" name="Freeform 438"/>
            <p:cNvSpPr>
              <a:spLocks/>
            </p:cNvSpPr>
            <p:nvPr/>
          </p:nvSpPr>
          <p:spPr bwMode="auto">
            <a:xfrm>
              <a:off x="4491038" y="2978150"/>
              <a:ext cx="730250" cy="423863"/>
            </a:xfrm>
            <a:custGeom>
              <a:avLst/>
              <a:gdLst>
                <a:gd name="T0" fmla="*/ 256 w 460"/>
                <a:gd name="T1" fmla="*/ 0 h 267"/>
                <a:gd name="T2" fmla="*/ 0 w 460"/>
                <a:gd name="T3" fmla="*/ 267 h 267"/>
                <a:gd name="T4" fmla="*/ 460 w 460"/>
                <a:gd name="T5" fmla="*/ 206 h 267"/>
                <a:gd name="T6" fmla="*/ 256 w 460"/>
                <a:gd name="T7" fmla="*/ 0 h 267"/>
              </a:gdLst>
              <a:ahLst/>
              <a:cxnLst>
                <a:cxn ang="0">
                  <a:pos x="T0" y="T1"/>
                </a:cxn>
                <a:cxn ang="0">
                  <a:pos x="T2" y="T3"/>
                </a:cxn>
                <a:cxn ang="0">
                  <a:pos x="T4" y="T5"/>
                </a:cxn>
                <a:cxn ang="0">
                  <a:pos x="T6" y="T7"/>
                </a:cxn>
              </a:cxnLst>
              <a:rect l="0" t="0" r="r" b="b"/>
              <a:pathLst>
                <a:path w="460" h="267">
                  <a:moveTo>
                    <a:pt x="256" y="0"/>
                  </a:moveTo>
                  <a:lnTo>
                    <a:pt x="0" y="267"/>
                  </a:lnTo>
                  <a:lnTo>
                    <a:pt x="460" y="206"/>
                  </a:lnTo>
                  <a:lnTo>
                    <a:pt x="256" y="0"/>
                  </a:ln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9" name="Freeform 439"/>
            <p:cNvSpPr>
              <a:spLocks/>
            </p:cNvSpPr>
            <p:nvPr/>
          </p:nvSpPr>
          <p:spPr bwMode="auto">
            <a:xfrm>
              <a:off x="4491038" y="2978150"/>
              <a:ext cx="730250" cy="423863"/>
            </a:xfrm>
            <a:custGeom>
              <a:avLst/>
              <a:gdLst>
                <a:gd name="T0" fmla="*/ 256 w 460"/>
                <a:gd name="T1" fmla="*/ 0 h 267"/>
                <a:gd name="T2" fmla="*/ 0 w 460"/>
                <a:gd name="T3" fmla="*/ 267 h 267"/>
                <a:gd name="T4" fmla="*/ 460 w 460"/>
                <a:gd name="T5" fmla="*/ 206 h 267"/>
                <a:gd name="T6" fmla="*/ 256 w 460"/>
                <a:gd name="T7" fmla="*/ 0 h 267"/>
              </a:gdLst>
              <a:ahLst/>
              <a:cxnLst>
                <a:cxn ang="0">
                  <a:pos x="T0" y="T1"/>
                </a:cxn>
                <a:cxn ang="0">
                  <a:pos x="T2" y="T3"/>
                </a:cxn>
                <a:cxn ang="0">
                  <a:pos x="T4" y="T5"/>
                </a:cxn>
                <a:cxn ang="0">
                  <a:pos x="T6" y="T7"/>
                </a:cxn>
              </a:cxnLst>
              <a:rect l="0" t="0" r="r" b="b"/>
              <a:pathLst>
                <a:path w="460" h="267">
                  <a:moveTo>
                    <a:pt x="256" y="0"/>
                  </a:moveTo>
                  <a:lnTo>
                    <a:pt x="0" y="267"/>
                  </a:lnTo>
                  <a:lnTo>
                    <a:pt x="460" y="206"/>
                  </a:lnTo>
                  <a:lnTo>
                    <a:pt x="25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0" name="Freeform 440"/>
            <p:cNvSpPr>
              <a:spLocks/>
            </p:cNvSpPr>
            <p:nvPr/>
          </p:nvSpPr>
          <p:spPr bwMode="auto">
            <a:xfrm>
              <a:off x="2805113" y="47625"/>
              <a:ext cx="338138" cy="173038"/>
            </a:xfrm>
            <a:custGeom>
              <a:avLst/>
              <a:gdLst>
                <a:gd name="T0" fmla="*/ 118 w 213"/>
                <a:gd name="T1" fmla="*/ 0 h 109"/>
                <a:gd name="T2" fmla="*/ 0 w 213"/>
                <a:gd name="T3" fmla="*/ 0 h 109"/>
                <a:gd name="T4" fmla="*/ 0 w 213"/>
                <a:gd name="T5" fmla="*/ 109 h 109"/>
                <a:gd name="T6" fmla="*/ 213 w 213"/>
                <a:gd name="T7" fmla="*/ 80 h 109"/>
                <a:gd name="T8" fmla="*/ 118 w 213"/>
                <a:gd name="T9" fmla="*/ 0 h 109"/>
              </a:gdLst>
              <a:ahLst/>
              <a:cxnLst>
                <a:cxn ang="0">
                  <a:pos x="T0" y="T1"/>
                </a:cxn>
                <a:cxn ang="0">
                  <a:pos x="T2" y="T3"/>
                </a:cxn>
                <a:cxn ang="0">
                  <a:pos x="T4" y="T5"/>
                </a:cxn>
                <a:cxn ang="0">
                  <a:pos x="T6" y="T7"/>
                </a:cxn>
                <a:cxn ang="0">
                  <a:pos x="T8" y="T9"/>
                </a:cxn>
              </a:cxnLst>
              <a:rect l="0" t="0" r="r" b="b"/>
              <a:pathLst>
                <a:path w="213" h="109">
                  <a:moveTo>
                    <a:pt x="118" y="0"/>
                  </a:moveTo>
                  <a:lnTo>
                    <a:pt x="0" y="0"/>
                  </a:lnTo>
                  <a:lnTo>
                    <a:pt x="0" y="109"/>
                  </a:lnTo>
                  <a:lnTo>
                    <a:pt x="213" y="80"/>
                  </a:lnTo>
                  <a:lnTo>
                    <a:pt x="118" y="0"/>
                  </a:lnTo>
                  <a:close/>
                </a:path>
              </a:pathLst>
            </a:custGeom>
            <a:solidFill>
              <a:srgbClr val="EFF0F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1" name="Freeform 441"/>
            <p:cNvSpPr>
              <a:spLocks/>
            </p:cNvSpPr>
            <p:nvPr/>
          </p:nvSpPr>
          <p:spPr bwMode="auto">
            <a:xfrm>
              <a:off x="2805113" y="47625"/>
              <a:ext cx="338138" cy="173038"/>
            </a:xfrm>
            <a:custGeom>
              <a:avLst/>
              <a:gdLst>
                <a:gd name="T0" fmla="*/ 118 w 213"/>
                <a:gd name="T1" fmla="*/ 0 h 109"/>
                <a:gd name="T2" fmla="*/ 0 w 213"/>
                <a:gd name="T3" fmla="*/ 0 h 109"/>
                <a:gd name="T4" fmla="*/ 0 w 213"/>
                <a:gd name="T5" fmla="*/ 109 h 109"/>
                <a:gd name="T6" fmla="*/ 213 w 213"/>
                <a:gd name="T7" fmla="*/ 80 h 109"/>
                <a:gd name="T8" fmla="*/ 118 w 213"/>
                <a:gd name="T9" fmla="*/ 0 h 109"/>
              </a:gdLst>
              <a:ahLst/>
              <a:cxnLst>
                <a:cxn ang="0">
                  <a:pos x="T0" y="T1"/>
                </a:cxn>
                <a:cxn ang="0">
                  <a:pos x="T2" y="T3"/>
                </a:cxn>
                <a:cxn ang="0">
                  <a:pos x="T4" y="T5"/>
                </a:cxn>
                <a:cxn ang="0">
                  <a:pos x="T6" y="T7"/>
                </a:cxn>
                <a:cxn ang="0">
                  <a:pos x="T8" y="T9"/>
                </a:cxn>
              </a:cxnLst>
              <a:rect l="0" t="0" r="r" b="b"/>
              <a:pathLst>
                <a:path w="213" h="109">
                  <a:moveTo>
                    <a:pt x="118" y="0"/>
                  </a:moveTo>
                  <a:lnTo>
                    <a:pt x="0" y="0"/>
                  </a:lnTo>
                  <a:lnTo>
                    <a:pt x="0" y="109"/>
                  </a:lnTo>
                  <a:lnTo>
                    <a:pt x="213" y="80"/>
                  </a:lnTo>
                  <a:lnTo>
                    <a:pt x="1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2" name="Freeform 442"/>
            <p:cNvSpPr>
              <a:spLocks/>
            </p:cNvSpPr>
            <p:nvPr/>
          </p:nvSpPr>
          <p:spPr bwMode="auto">
            <a:xfrm>
              <a:off x="6832601" y="1020763"/>
              <a:ext cx="750888" cy="465138"/>
            </a:xfrm>
            <a:custGeom>
              <a:avLst/>
              <a:gdLst>
                <a:gd name="T0" fmla="*/ 0 w 473"/>
                <a:gd name="T1" fmla="*/ 0 h 293"/>
                <a:gd name="T2" fmla="*/ 59 w 473"/>
                <a:gd name="T3" fmla="*/ 293 h 293"/>
                <a:gd name="T4" fmla="*/ 473 w 473"/>
                <a:gd name="T5" fmla="*/ 282 h 293"/>
                <a:gd name="T6" fmla="*/ 473 w 473"/>
                <a:gd name="T7" fmla="*/ 230 h 293"/>
                <a:gd name="T8" fmla="*/ 0 w 473"/>
                <a:gd name="T9" fmla="*/ 0 h 293"/>
              </a:gdLst>
              <a:ahLst/>
              <a:cxnLst>
                <a:cxn ang="0">
                  <a:pos x="T0" y="T1"/>
                </a:cxn>
                <a:cxn ang="0">
                  <a:pos x="T2" y="T3"/>
                </a:cxn>
                <a:cxn ang="0">
                  <a:pos x="T4" y="T5"/>
                </a:cxn>
                <a:cxn ang="0">
                  <a:pos x="T6" y="T7"/>
                </a:cxn>
                <a:cxn ang="0">
                  <a:pos x="T8" y="T9"/>
                </a:cxn>
              </a:cxnLst>
              <a:rect l="0" t="0" r="r" b="b"/>
              <a:pathLst>
                <a:path w="473" h="293">
                  <a:moveTo>
                    <a:pt x="0" y="0"/>
                  </a:moveTo>
                  <a:lnTo>
                    <a:pt x="59" y="293"/>
                  </a:lnTo>
                  <a:lnTo>
                    <a:pt x="473" y="282"/>
                  </a:lnTo>
                  <a:lnTo>
                    <a:pt x="473" y="230"/>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3" name="Freeform 443"/>
            <p:cNvSpPr>
              <a:spLocks/>
            </p:cNvSpPr>
            <p:nvPr/>
          </p:nvSpPr>
          <p:spPr bwMode="auto">
            <a:xfrm>
              <a:off x="6832601" y="1020763"/>
              <a:ext cx="750888" cy="465138"/>
            </a:xfrm>
            <a:custGeom>
              <a:avLst/>
              <a:gdLst>
                <a:gd name="T0" fmla="*/ 0 w 473"/>
                <a:gd name="T1" fmla="*/ 0 h 293"/>
                <a:gd name="T2" fmla="*/ 59 w 473"/>
                <a:gd name="T3" fmla="*/ 293 h 293"/>
                <a:gd name="T4" fmla="*/ 473 w 473"/>
                <a:gd name="T5" fmla="*/ 282 h 293"/>
                <a:gd name="T6" fmla="*/ 473 w 473"/>
                <a:gd name="T7" fmla="*/ 230 h 293"/>
                <a:gd name="T8" fmla="*/ 0 w 473"/>
                <a:gd name="T9" fmla="*/ 0 h 293"/>
              </a:gdLst>
              <a:ahLst/>
              <a:cxnLst>
                <a:cxn ang="0">
                  <a:pos x="T0" y="T1"/>
                </a:cxn>
                <a:cxn ang="0">
                  <a:pos x="T2" y="T3"/>
                </a:cxn>
                <a:cxn ang="0">
                  <a:pos x="T4" y="T5"/>
                </a:cxn>
                <a:cxn ang="0">
                  <a:pos x="T6" y="T7"/>
                </a:cxn>
                <a:cxn ang="0">
                  <a:pos x="T8" y="T9"/>
                </a:cxn>
              </a:cxnLst>
              <a:rect l="0" t="0" r="r" b="b"/>
              <a:pathLst>
                <a:path w="473" h="293">
                  <a:moveTo>
                    <a:pt x="0" y="0"/>
                  </a:moveTo>
                  <a:lnTo>
                    <a:pt x="59" y="293"/>
                  </a:lnTo>
                  <a:lnTo>
                    <a:pt x="473" y="282"/>
                  </a:lnTo>
                  <a:lnTo>
                    <a:pt x="473" y="23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4" name="Freeform 444"/>
            <p:cNvSpPr>
              <a:spLocks/>
            </p:cNvSpPr>
            <p:nvPr/>
          </p:nvSpPr>
          <p:spPr bwMode="auto">
            <a:xfrm>
              <a:off x="6478588" y="1020763"/>
              <a:ext cx="414338" cy="465138"/>
            </a:xfrm>
            <a:custGeom>
              <a:avLst/>
              <a:gdLst>
                <a:gd name="T0" fmla="*/ 202 w 261"/>
                <a:gd name="T1" fmla="*/ 0 h 293"/>
                <a:gd name="T2" fmla="*/ 0 w 261"/>
                <a:gd name="T3" fmla="*/ 263 h 293"/>
                <a:gd name="T4" fmla="*/ 261 w 261"/>
                <a:gd name="T5" fmla="*/ 293 h 293"/>
                <a:gd name="T6" fmla="*/ 202 w 261"/>
                <a:gd name="T7" fmla="*/ 0 h 293"/>
              </a:gdLst>
              <a:ahLst/>
              <a:cxnLst>
                <a:cxn ang="0">
                  <a:pos x="T0" y="T1"/>
                </a:cxn>
                <a:cxn ang="0">
                  <a:pos x="T2" y="T3"/>
                </a:cxn>
                <a:cxn ang="0">
                  <a:pos x="T4" y="T5"/>
                </a:cxn>
                <a:cxn ang="0">
                  <a:pos x="T6" y="T7"/>
                </a:cxn>
              </a:cxnLst>
              <a:rect l="0" t="0" r="r" b="b"/>
              <a:pathLst>
                <a:path w="261" h="293">
                  <a:moveTo>
                    <a:pt x="202" y="0"/>
                  </a:moveTo>
                  <a:lnTo>
                    <a:pt x="0" y="263"/>
                  </a:lnTo>
                  <a:lnTo>
                    <a:pt x="261" y="293"/>
                  </a:lnTo>
                  <a:lnTo>
                    <a:pt x="202"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5" name="Freeform 445"/>
            <p:cNvSpPr>
              <a:spLocks/>
            </p:cNvSpPr>
            <p:nvPr/>
          </p:nvSpPr>
          <p:spPr bwMode="auto">
            <a:xfrm>
              <a:off x="6478588" y="1020763"/>
              <a:ext cx="414338" cy="465138"/>
            </a:xfrm>
            <a:custGeom>
              <a:avLst/>
              <a:gdLst>
                <a:gd name="T0" fmla="*/ 202 w 261"/>
                <a:gd name="T1" fmla="*/ 0 h 293"/>
                <a:gd name="T2" fmla="*/ 0 w 261"/>
                <a:gd name="T3" fmla="*/ 263 h 293"/>
                <a:gd name="T4" fmla="*/ 261 w 261"/>
                <a:gd name="T5" fmla="*/ 293 h 293"/>
                <a:gd name="T6" fmla="*/ 202 w 261"/>
                <a:gd name="T7" fmla="*/ 0 h 293"/>
              </a:gdLst>
              <a:ahLst/>
              <a:cxnLst>
                <a:cxn ang="0">
                  <a:pos x="T0" y="T1"/>
                </a:cxn>
                <a:cxn ang="0">
                  <a:pos x="T2" y="T3"/>
                </a:cxn>
                <a:cxn ang="0">
                  <a:pos x="T4" y="T5"/>
                </a:cxn>
                <a:cxn ang="0">
                  <a:pos x="T6" y="T7"/>
                </a:cxn>
              </a:cxnLst>
              <a:rect l="0" t="0" r="r" b="b"/>
              <a:pathLst>
                <a:path w="261" h="293">
                  <a:moveTo>
                    <a:pt x="202" y="0"/>
                  </a:moveTo>
                  <a:lnTo>
                    <a:pt x="0" y="263"/>
                  </a:lnTo>
                  <a:lnTo>
                    <a:pt x="261" y="293"/>
                  </a:lnTo>
                  <a:lnTo>
                    <a:pt x="20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6" name="Freeform 446"/>
            <p:cNvSpPr>
              <a:spLocks/>
            </p:cNvSpPr>
            <p:nvPr/>
          </p:nvSpPr>
          <p:spPr bwMode="auto">
            <a:xfrm>
              <a:off x="6472238" y="1460500"/>
              <a:ext cx="412750" cy="417513"/>
            </a:xfrm>
            <a:custGeom>
              <a:avLst/>
              <a:gdLst>
                <a:gd name="T0" fmla="*/ 0 w 260"/>
                <a:gd name="T1" fmla="*/ 0 h 263"/>
                <a:gd name="T2" fmla="*/ 38 w 260"/>
                <a:gd name="T3" fmla="*/ 263 h 263"/>
                <a:gd name="T4" fmla="*/ 260 w 260"/>
                <a:gd name="T5" fmla="*/ 33 h 263"/>
                <a:gd name="T6" fmla="*/ 0 w 260"/>
                <a:gd name="T7" fmla="*/ 0 h 263"/>
              </a:gdLst>
              <a:ahLst/>
              <a:cxnLst>
                <a:cxn ang="0">
                  <a:pos x="T0" y="T1"/>
                </a:cxn>
                <a:cxn ang="0">
                  <a:pos x="T2" y="T3"/>
                </a:cxn>
                <a:cxn ang="0">
                  <a:pos x="T4" y="T5"/>
                </a:cxn>
                <a:cxn ang="0">
                  <a:pos x="T6" y="T7"/>
                </a:cxn>
              </a:cxnLst>
              <a:rect l="0" t="0" r="r" b="b"/>
              <a:pathLst>
                <a:path w="260" h="263">
                  <a:moveTo>
                    <a:pt x="0" y="0"/>
                  </a:moveTo>
                  <a:lnTo>
                    <a:pt x="38" y="263"/>
                  </a:lnTo>
                  <a:lnTo>
                    <a:pt x="260" y="33"/>
                  </a:lnTo>
                  <a:lnTo>
                    <a:pt x="0" y="0"/>
                  </a:lnTo>
                  <a:close/>
                </a:path>
              </a:pathLst>
            </a:custGeom>
            <a:solidFill>
              <a:srgbClr val="DEDE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7" name="Freeform 447"/>
            <p:cNvSpPr>
              <a:spLocks/>
            </p:cNvSpPr>
            <p:nvPr/>
          </p:nvSpPr>
          <p:spPr bwMode="auto">
            <a:xfrm>
              <a:off x="6472238" y="1460500"/>
              <a:ext cx="412750" cy="417513"/>
            </a:xfrm>
            <a:custGeom>
              <a:avLst/>
              <a:gdLst>
                <a:gd name="T0" fmla="*/ 0 w 260"/>
                <a:gd name="T1" fmla="*/ 0 h 263"/>
                <a:gd name="T2" fmla="*/ 38 w 260"/>
                <a:gd name="T3" fmla="*/ 263 h 263"/>
                <a:gd name="T4" fmla="*/ 260 w 260"/>
                <a:gd name="T5" fmla="*/ 33 h 263"/>
                <a:gd name="T6" fmla="*/ 0 w 260"/>
                <a:gd name="T7" fmla="*/ 0 h 263"/>
              </a:gdLst>
              <a:ahLst/>
              <a:cxnLst>
                <a:cxn ang="0">
                  <a:pos x="T0" y="T1"/>
                </a:cxn>
                <a:cxn ang="0">
                  <a:pos x="T2" y="T3"/>
                </a:cxn>
                <a:cxn ang="0">
                  <a:pos x="T4" y="T5"/>
                </a:cxn>
                <a:cxn ang="0">
                  <a:pos x="T6" y="T7"/>
                </a:cxn>
              </a:cxnLst>
              <a:rect l="0" t="0" r="r" b="b"/>
              <a:pathLst>
                <a:path w="260" h="263">
                  <a:moveTo>
                    <a:pt x="0" y="0"/>
                  </a:moveTo>
                  <a:lnTo>
                    <a:pt x="38" y="263"/>
                  </a:lnTo>
                  <a:lnTo>
                    <a:pt x="260" y="3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8" name="Freeform 448"/>
            <p:cNvSpPr>
              <a:spLocks/>
            </p:cNvSpPr>
            <p:nvPr/>
          </p:nvSpPr>
          <p:spPr bwMode="auto">
            <a:xfrm>
              <a:off x="6934201" y="1501775"/>
              <a:ext cx="649288" cy="563563"/>
            </a:xfrm>
            <a:custGeom>
              <a:avLst/>
              <a:gdLst>
                <a:gd name="T0" fmla="*/ 409 w 409"/>
                <a:gd name="T1" fmla="*/ 0 h 355"/>
                <a:gd name="T2" fmla="*/ 0 w 409"/>
                <a:gd name="T3" fmla="*/ 12 h 355"/>
                <a:gd name="T4" fmla="*/ 76 w 409"/>
                <a:gd name="T5" fmla="*/ 355 h 355"/>
                <a:gd name="T6" fmla="*/ 409 w 409"/>
                <a:gd name="T7" fmla="*/ 83 h 355"/>
                <a:gd name="T8" fmla="*/ 409 w 409"/>
                <a:gd name="T9" fmla="*/ 0 h 355"/>
              </a:gdLst>
              <a:ahLst/>
              <a:cxnLst>
                <a:cxn ang="0">
                  <a:pos x="T0" y="T1"/>
                </a:cxn>
                <a:cxn ang="0">
                  <a:pos x="T2" y="T3"/>
                </a:cxn>
                <a:cxn ang="0">
                  <a:pos x="T4" y="T5"/>
                </a:cxn>
                <a:cxn ang="0">
                  <a:pos x="T6" y="T7"/>
                </a:cxn>
                <a:cxn ang="0">
                  <a:pos x="T8" y="T9"/>
                </a:cxn>
              </a:cxnLst>
              <a:rect l="0" t="0" r="r" b="b"/>
              <a:pathLst>
                <a:path w="409" h="355">
                  <a:moveTo>
                    <a:pt x="409" y="0"/>
                  </a:moveTo>
                  <a:lnTo>
                    <a:pt x="0" y="12"/>
                  </a:lnTo>
                  <a:lnTo>
                    <a:pt x="76" y="355"/>
                  </a:lnTo>
                  <a:lnTo>
                    <a:pt x="409" y="83"/>
                  </a:lnTo>
                  <a:lnTo>
                    <a:pt x="409" y="0"/>
                  </a:lnTo>
                  <a:close/>
                </a:path>
              </a:pathLst>
            </a:custGeom>
            <a:solidFill>
              <a:srgbClr val="E4E5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9" name="Freeform 449"/>
            <p:cNvSpPr>
              <a:spLocks/>
            </p:cNvSpPr>
            <p:nvPr/>
          </p:nvSpPr>
          <p:spPr bwMode="auto">
            <a:xfrm>
              <a:off x="6934201" y="1501775"/>
              <a:ext cx="649288" cy="563563"/>
            </a:xfrm>
            <a:custGeom>
              <a:avLst/>
              <a:gdLst>
                <a:gd name="T0" fmla="*/ 409 w 409"/>
                <a:gd name="T1" fmla="*/ 0 h 355"/>
                <a:gd name="T2" fmla="*/ 0 w 409"/>
                <a:gd name="T3" fmla="*/ 12 h 355"/>
                <a:gd name="T4" fmla="*/ 76 w 409"/>
                <a:gd name="T5" fmla="*/ 355 h 355"/>
                <a:gd name="T6" fmla="*/ 409 w 409"/>
                <a:gd name="T7" fmla="*/ 83 h 355"/>
                <a:gd name="T8" fmla="*/ 409 w 409"/>
                <a:gd name="T9" fmla="*/ 0 h 355"/>
              </a:gdLst>
              <a:ahLst/>
              <a:cxnLst>
                <a:cxn ang="0">
                  <a:pos x="T0" y="T1"/>
                </a:cxn>
                <a:cxn ang="0">
                  <a:pos x="T2" y="T3"/>
                </a:cxn>
                <a:cxn ang="0">
                  <a:pos x="T4" y="T5"/>
                </a:cxn>
                <a:cxn ang="0">
                  <a:pos x="T6" y="T7"/>
                </a:cxn>
                <a:cxn ang="0">
                  <a:pos x="T8" y="T9"/>
                </a:cxn>
              </a:cxnLst>
              <a:rect l="0" t="0" r="r" b="b"/>
              <a:pathLst>
                <a:path w="409" h="355">
                  <a:moveTo>
                    <a:pt x="409" y="0"/>
                  </a:moveTo>
                  <a:lnTo>
                    <a:pt x="0" y="12"/>
                  </a:lnTo>
                  <a:lnTo>
                    <a:pt x="76" y="355"/>
                  </a:lnTo>
                  <a:lnTo>
                    <a:pt x="409" y="83"/>
                  </a:lnTo>
                  <a:lnTo>
                    <a:pt x="40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0" name="Freeform 450"/>
            <p:cNvSpPr>
              <a:spLocks/>
            </p:cNvSpPr>
            <p:nvPr/>
          </p:nvSpPr>
          <p:spPr bwMode="auto">
            <a:xfrm>
              <a:off x="6546851" y="1531938"/>
              <a:ext cx="477838" cy="544513"/>
            </a:xfrm>
            <a:custGeom>
              <a:avLst/>
              <a:gdLst>
                <a:gd name="T0" fmla="*/ 222 w 301"/>
                <a:gd name="T1" fmla="*/ 0 h 343"/>
                <a:gd name="T2" fmla="*/ 0 w 301"/>
                <a:gd name="T3" fmla="*/ 229 h 343"/>
                <a:gd name="T4" fmla="*/ 301 w 301"/>
                <a:gd name="T5" fmla="*/ 343 h 343"/>
                <a:gd name="T6" fmla="*/ 222 w 301"/>
                <a:gd name="T7" fmla="*/ 0 h 343"/>
              </a:gdLst>
              <a:ahLst/>
              <a:cxnLst>
                <a:cxn ang="0">
                  <a:pos x="T0" y="T1"/>
                </a:cxn>
                <a:cxn ang="0">
                  <a:pos x="T2" y="T3"/>
                </a:cxn>
                <a:cxn ang="0">
                  <a:pos x="T4" y="T5"/>
                </a:cxn>
                <a:cxn ang="0">
                  <a:pos x="T6" y="T7"/>
                </a:cxn>
              </a:cxnLst>
              <a:rect l="0" t="0" r="r" b="b"/>
              <a:pathLst>
                <a:path w="301" h="343">
                  <a:moveTo>
                    <a:pt x="222" y="0"/>
                  </a:moveTo>
                  <a:lnTo>
                    <a:pt x="0" y="229"/>
                  </a:lnTo>
                  <a:lnTo>
                    <a:pt x="301" y="343"/>
                  </a:lnTo>
                  <a:lnTo>
                    <a:pt x="222" y="0"/>
                  </a:lnTo>
                  <a:close/>
                </a:path>
              </a:pathLst>
            </a:custGeom>
            <a:solidFill>
              <a:srgbClr val="E0E1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1" name="Freeform 451"/>
            <p:cNvSpPr>
              <a:spLocks/>
            </p:cNvSpPr>
            <p:nvPr/>
          </p:nvSpPr>
          <p:spPr bwMode="auto">
            <a:xfrm>
              <a:off x="6546851" y="1531938"/>
              <a:ext cx="477838" cy="544513"/>
            </a:xfrm>
            <a:custGeom>
              <a:avLst/>
              <a:gdLst>
                <a:gd name="T0" fmla="*/ 222 w 301"/>
                <a:gd name="T1" fmla="*/ 0 h 343"/>
                <a:gd name="T2" fmla="*/ 0 w 301"/>
                <a:gd name="T3" fmla="*/ 229 h 343"/>
                <a:gd name="T4" fmla="*/ 301 w 301"/>
                <a:gd name="T5" fmla="*/ 343 h 343"/>
                <a:gd name="T6" fmla="*/ 222 w 301"/>
                <a:gd name="T7" fmla="*/ 0 h 343"/>
              </a:gdLst>
              <a:ahLst/>
              <a:cxnLst>
                <a:cxn ang="0">
                  <a:pos x="T0" y="T1"/>
                </a:cxn>
                <a:cxn ang="0">
                  <a:pos x="T2" y="T3"/>
                </a:cxn>
                <a:cxn ang="0">
                  <a:pos x="T4" y="T5"/>
                </a:cxn>
                <a:cxn ang="0">
                  <a:pos x="T6" y="T7"/>
                </a:cxn>
              </a:cxnLst>
              <a:rect l="0" t="0" r="r" b="b"/>
              <a:pathLst>
                <a:path w="301" h="343">
                  <a:moveTo>
                    <a:pt x="222" y="0"/>
                  </a:moveTo>
                  <a:lnTo>
                    <a:pt x="0" y="229"/>
                  </a:lnTo>
                  <a:lnTo>
                    <a:pt x="301" y="343"/>
                  </a:lnTo>
                  <a:lnTo>
                    <a:pt x="22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2" name="Freeform 452"/>
            <p:cNvSpPr>
              <a:spLocks/>
            </p:cNvSpPr>
            <p:nvPr/>
          </p:nvSpPr>
          <p:spPr bwMode="auto">
            <a:xfrm>
              <a:off x="5160963" y="6257925"/>
              <a:ext cx="742950" cy="484188"/>
            </a:xfrm>
            <a:custGeom>
              <a:avLst/>
              <a:gdLst>
                <a:gd name="T0" fmla="*/ 468 w 468"/>
                <a:gd name="T1" fmla="*/ 0 h 305"/>
                <a:gd name="T2" fmla="*/ 0 w 468"/>
                <a:gd name="T3" fmla="*/ 97 h 305"/>
                <a:gd name="T4" fmla="*/ 14 w 468"/>
                <a:gd name="T5" fmla="*/ 305 h 305"/>
                <a:gd name="T6" fmla="*/ 468 w 468"/>
                <a:gd name="T7" fmla="*/ 0 h 305"/>
              </a:gdLst>
              <a:ahLst/>
              <a:cxnLst>
                <a:cxn ang="0">
                  <a:pos x="T0" y="T1"/>
                </a:cxn>
                <a:cxn ang="0">
                  <a:pos x="T2" y="T3"/>
                </a:cxn>
                <a:cxn ang="0">
                  <a:pos x="T4" y="T5"/>
                </a:cxn>
                <a:cxn ang="0">
                  <a:pos x="T6" y="T7"/>
                </a:cxn>
              </a:cxnLst>
              <a:rect l="0" t="0" r="r" b="b"/>
              <a:pathLst>
                <a:path w="468" h="305">
                  <a:moveTo>
                    <a:pt x="468" y="0"/>
                  </a:moveTo>
                  <a:lnTo>
                    <a:pt x="0" y="97"/>
                  </a:lnTo>
                  <a:lnTo>
                    <a:pt x="14" y="305"/>
                  </a:lnTo>
                  <a:lnTo>
                    <a:pt x="468" y="0"/>
                  </a:lnTo>
                  <a:close/>
                </a:path>
              </a:pathLst>
            </a:custGeom>
            <a:solidFill>
              <a:srgbClr val="C3C4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3" name="Freeform 453"/>
            <p:cNvSpPr>
              <a:spLocks/>
            </p:cNvSpPr>
            <p:nvPr/>
          </p:nvSpPr>
          <p:spPr bwMode="auto">
            <a:xfrm>
              <a:off x="5160963" y="6257925"/>
              <a:ext cx="742950" cy="484188"/>
            </a:xfrm>
            <a:custGeom>
              <a:avLst/>
              <a:gdLst>
                <a:gd name="T0" fmla="*/ 468 w 468"/>
                <a:gd name="T1" fmla="*/ 0 h 305"/>
                <a:gd name="T2" fmla="*/ 0 w 468"/>
                <a:gd name="T3" fmla="*/ 97 h 305"/>
                <a:gd name="T4" fmla="*/ 14 w 468"/>
                <a:gd name="T5" fmla="*/ 305 h 305"/>
                <a:gd name="T6" fmla="*/ 468 w 468"/>
                <a:gd name="T7" fmla="*/ 0 h 305"/>
              </a:gdLst>
              <a:ahLst/>
              <a:cxnLst>
                <a:cxn ang="0">
                  <a:pos x="T0" y="T1"/>
                </a:cxn>
                <a:cxn ang="0">
                  <a:pos x="T2" y="T3"/>
                </a:cxn>
                <a:cxn ang="0">
                  <a:pos x="T4" y="T5"/>
                </a:cxn>
                <a:cxn ang="0">
                  <a:pos x="T6" y="T7"/>
                </a:cxn>
              </a:cxnLst>
              <a:rect l="0" t="0" r="r" b="b"/>
              <a:pathLst>
                <a:path w="468" h="305">
                  <a:moveTo>
                    <a:pt x="468" y="0"/>
                  </a:moveTo>
                  <a:lnTo>
                    <a:pt x="0" y="97"/>
                  </a:lnTo>
                  <a:lnTo>
                    <a:pt x="14" y="305"/>
                  </a:lnTo>
                  <a:lnTo>
                    <a:pt x="4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4" name="Freeform 454"/>
            <p:cNvSpPr>
              <a:spLocks/>
            </p:cNvSpPr>
            <p:nvPr/>
          </p:nvSpPr>
          <p:spPr bwMode="auto">
            <a:xfrm>
              <a:off x="5175251" y="5608638"/>
              <a:ext cx="744538" cy="769938"/>
            </a:xfrm>
            <a:custGeom>
              <a:avLst/>
              <a:gdLst>
                <a:gd name="T0" fmla="*/ 367 w 469"/>
                <a:gd name="T1" fmla="*/ 0 h 485"/>
                <a:gd name="T2" fmla="*/ 0 w 469"/>
                <a:gd name="T3" fmla="*/ 485 h 485"/>
                <a:gd name="T4" fmla="*/ 469 w 469"/>
                <a:gd name="T5" fmla="*/ 388 h 485"/>
                <a:gd name="T6" fmla="*/ 367 w 469"/>
                <a:gd name="T7" fmla="*/ 0 h 485"/>
              </a:gdLst>
              <a:ahLst/>
              <a:cxnLst>
                <a:cxn ang="0">
                  <a:pos x="T0" y="T1"/>
                </a:cxn>
                <a:cxn ang="0">
                  <a:pos x="T2" y="T3"/>
                </a:cxn>
                <a:cxn ang="0">
                  <a:pos x="T4" y="T5"/>
                </a:cxn>
                <a:cxn ang="0">
                  <a:pos x="T6" y="T7"/>
                </a:cxn>
              </a:cxnLst>
              <a:rect l="0" t="0" r="r" b="b"/>
              <a:pathLst>
                <a:path w="469" h="485">
                  <a:moveTo>
                    <a:pt x="367" y="0"/>
                  </a:moveTo>
                  <a:lnTo>
                    <a:pt x="0" y="485"/>
                  </a:lnTo>
                  <a:lnTo>
                    <a:pt x="469" y="388"/>
                  </a:lnTo>
                  <a:lnTo>
                    <a:pt x="367" y="0"/>
                  </a:lnTo>
                  <a:close/>
                </a:path>
              </a:pathLst>
            </a:custGeom>
            <a:solidFill>
              <a:srgbClr val="EAEBE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5" name="Freeform 455"/>
            <p:cNvSpPr>
              <a:spLocks/>
            </p:cNvSpPr>
            <p:nvPr/>
          </p:nvSpPr>
          <p:spPr bwMode="auto">
            <a:xfrm>
              <a:off x="5175251" y="5608638"/>
              <a:ext cx="744538" cy="769938"/>
            </a:xfrm>
            <a:custGeom>
              <a:avLst/>
              <a:gdLst>
                <a:gd name="T0" fmla="*/ 367 w 469"/>
                <a:gd name="T1" fmla="*/ 0 h 485"/>
                <a:gd name="T2" fmla="*/ 0 w 469"/>
                <a:gd name="T3" fmla="*/ 485 h 485"/>
                <a:gd name="T4" fmla="*/ 469 w 469"/>
                <a:gd name="T5" fmla="*/ 388 h 485"/>
                <a:gd name="T6" fmla="*/ 367 w 469"/>
                <a:gd name="T7" fmla="*/ 0 h 485"/>
              </a:gdLst>
              <a:ahLst/>
              <a:cxnLst>
                <a:cxn ang="0">
                  <a:pos x="T0" y="T1"/>
                </a:cxn>
                <a:cxn ang="0">
                  <a:pos x="T2" y="T3"/>
                </a:cxn>
                <a:cxn ang="0">
                  <a:pos x="T4" y="T5"/>
                </a:cxn>
                <a:cxn ang="0">
                  <a:pos x="T6" y="T7"/>
                </a:cxn>
              </a:cxnLst>
              <a:rect l="0" t="0" r="r" b="b"/>
              <a:pathLst>
                <a:path w="469" h="485">
                  <a:moveTo>
                    <a:pt x="367" y="0"/>
                  </a:moveTo>
                  <a:lnTo>
                    <a:pt x="0" y="485"/>
                  </a:lnTo>
                  <a:lnTo>
                    <a:pt x="469" y="388"/>
                  </a:lnTo>
                  <a:lnTo>
                    <a:pt x="36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6" name="Freeform 456"/>
            <p:cNvSpPr>
              <a:spLocks/>
            </p:cNvSpPr>
            <p:nvPr/>
          </p:nvSpPr>
          <p:spPr bwMode="auto">
            <a:xfrm>
              <a:off x="5194301" y="6276975"/>
              <a:ext cx="717550" cy="533400"/>
            </a:xfrm>
            <a:custGeom>
              <a:avLst/>
              <a:gdLst>
                <a:gd name="T0" fmla="*/ 452 w 452"/>
                <a:gd name="T1" fmla="*/ 0 h 336"/>
                <a:gd name="T2" fmla="*/ 0 w 452"/>
                <a:gd name="T3" fmla="*/ 305 h 336"/>
                <a:gd name="T4" fmla="*/ 40 w 452"/>
                <a:gd name="T5" fmla="*/ 336 h 336"/>
                <a:gd name="T6" fmla="*/ 17 w 452"/>
                <a:gd name="T7" fmla="*/ 336 h 336"/>
                <a:gd name="T8" fmla="*/ 272 w 452"/>
                <a:gd name="T9" fmla="*/ 336 h 336"/>
                <a:gd name="T10" fmla="*/ 265 w 452"/>
                <a:gd name="T11" fmla="*/ 336 h 336"/>
                <a:gd name="T12" fmla="*/ 452 w 452"/>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452" h="336">
                  <a:moveTo>
                    <a:pt x="452" y="0"/>
                  </a:moveTo>
                  <a:lnTo>
                    <a:pt x="0" y="305"/>
                  </a:lnTo>
                  <a:lnTo>
                    <a:pt x="40" y="336"/>
                  </a:lnTo>
                  <a:lnTo>
                    <a:pt x="17" y="336"/>
                  </a:lnTo>
                  <a:lnTo>
                    <a:pt x="272" y="336"/>
                  </a:lnTo>
                  <a:lnTo>
                    <a:pt x="265" y="336"/>
                  </a:lnTo>
                  <a:lnTo>
                    <a:pt x="452" y="0"/>
                  </a:lnTo>
                  <a:close/>
                </a:path>
              </a:pathLst>
            </a:custGeom>
            <a:solidFill>
              <a:srgbClr val="CFD0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7" name="Freeform 457"/>
            <p:cNvSpPr>
              <a:spLocks/>
            </p:cNvSpPr>
            <p:nvPr/>
          </p:nvSpPr>
          <p:spPr bwMode="auto">
            <a:xfrm>
              <a:off x="5194301" y="6276975"/>
              <a:ext cx="717550" cy="533400"/>
            </a:xfrm>
            <a:custGeom>
              <a:avLst/>
              <a:gdLst>
                <a:gd name="T0" fmla="*/ 452 w 452"/>
                <a:gd name="T1" fmla="*/ 0 h 336"/>
                <a:gd name="T2" fmla="*/ 0 w 452"/>
                <a:gd name="T3" fmla="*/ 305 h 336"/>
                <a:gd name="T4" fmla="*/ 40 w 452"/>
                <a:gd name="T5" fmla="*/ 336 h 336"/>
                <a:gd name="T6" fmla="*/ 17 w 452"/>
                <a:gd name="T7" fmla="*/ 336 h 336"/>
                <a:gd name="T8" fmla="*/ 272 w 452"/>
                <a:gd name="T9" fmla="*/ 336 h 336"/>
                <a:gd name="T10" fmla="*/ 265 w 452"/>
                <a:gd name="T11" fmla="*/ 336 h 336"/>
                <a:gd name="T12" fmla="*/ 452 w 452"/>
                <a:gd name="T13" fmla="*/ 0 h 336"/>
              </a:gdLst>
              <a:ahLst/>
              <a:cxnLst>
                <a:cxn ang="0">
                  <a:pos x="T0" y="T1"/>
                </a:cxn>
                <a:cxn ang="0">
                  <a:pos x="T2" y="T3"/>
                </a:cxn>
                <a:cxn ang="0">
                  <a:pos x="T4" y="T5"/>
                </a:cxn>
                <a:cxn ang="0">
                  <a:pos x="T6" y="T7"/>
                </a:cxn>
                <a:cxn ang="0">
                  <a:pos x="T8" y="T9"/>
                </a:cxn>
                <a:cxn ang="0">
                  <a:pos x="T10" y="T11"/>
                </a:cxn>
                <a:cxn ang="0">
                  <a:pos x="T12" y="T13"/>
                </a:cxn>
              </a:cxnLst>
              <a:rect l="0" t="0" r="r" b="b"/>
              <a:pathLst>
                <a:path w="452" h="336">
                  <a:moveTo>
                    <a:pt x="452" y="0"/>
                  </a:moveTo>
                  <a:lnTo>
                    <a:pt x="0" y="305"/>
                  </a:lnTo>
                  <a:lnTo>
                    <a:pt x="40" y="336"/>
                  </a:lnTo>
                  <a:lnTo>
                    <a:pt x="17" y="336"/>
                  </a:lnTo>
                  <a:lnTo>
                    <a:pt x="272" y="336"/>
                  </a:lnTo>
                  <a:lnTo>
                    <a:pt x="265" y="336"/>
                  </a:lnTo>
                  <a:lnTo>
                    <a:pt x="45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8" name="Freeform 458"/>
            <p:cNvSpPr>
              <a:spLocks/>
            </p:cNvSpPr>
            <p:nvPr/>
          </p:nvSpPr>
          <p:spPr bwMode="auto">
            <a:xfrm>
              <a:off x="5969001" y="6040438"/>
              <a:ext cx="503238" cy="762000"/>
            </a:xfrm>
            <a:custGeom>
              <a:avLst/>
              <a:gdLst>
                <a:gd name="T0" fmla="*/ 317 w 317"/>
                <a:gd name="T1" fmla="*/ 0 h 480"/>
                <a:gd name="T2" fmla="*/ 0 w 317"/>
                <a:gd name="T3" fmla="*/ 132 h 480"/>
                <a:gd name="T4" fmla="*/ 156 w 317"/>
                <a:gd name="T5" fmla="*/ 480 h 480"/>
                <a:gd name="T6" fmla="*/ 317 w 317"/>
                <a:gd name="T7" fmla="*/ 0 h 480"/>
              </a:gdLst>
              <a:ahLst/>
              <a:cxnLst>
                <a:cxn ang="0">
                  <a:pos x="T0" y="T1"/>
                </a:cxn>
                <a:cxn ang="0">
                  <a:pos x="T2" y="T3"/>
                </a:cxn>
                <a:cxn ang="0">
                  <a:pos x="T4" y="T5"/>
                </a:cxn>
                <a:cxn ang="0">
                  <a:pos x="T6" y="T7"/>
                </a:cxn>
              </a:cxnLst>
              <a:rect l="0" t="0" r="r" b="b"/>
              <a:pathLst>
                <a:path w="317" h="480">
                  <a:moveTo>
                    <a:pt x="317" y="0"/>
                  </a:moveTo>
                  <a:lnTo>
                    <a:pt x="0" y="132"/>
                  </a:lnTo>
                  <a:lnTo>
                    <a:pt x="156" y="480"/>
                  </a:lnTo>
                  <a:lnTo>
                    <a:pt x="317" y="0"/>
                  </a:lnTo>
                  <a:close/>
                </a:path>
              </a:pathLst>
            </a:custGeom>
            <a:solidFill>
              <a:srgbClr val="DEDE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9" name="Freeform 459"/>
            <p:cNvSpPr>
              <a:spLocks/>
            </p:cNvSpPr>
            <p:nvPr/>
          </p:nvSpPr>
          <p:spPr bwMode="auto">
            <a:xfrm>
              <a:off x="5969001" y="6040438"/>
              <a:ext cx="503238" cy="762000"/>
            </a:xfrm>
            <a:custGeom>
              <a:avLst/>
              <a:gdLst>
                <a:gd name="T0" fmla="*/ 317 w 317"/>
                <a:gd name="T1" fmla="*/ 0 h 480"/>
                <a:gd name="T2" fmla="*/ 0 w 317"/>
                <a:gd name="T3" fmla="*/ 132 h 480"/>
                <a:gd name="T4" fmla="*/ 156 w 317"/>
                <a:gd name="T5" fmla="*/ 480 h 480"/>
                <a:gd name="T6" fmla="*/ 317 w 317"/>
                <a:gd name="T7" fmla="*/ 0 h 480"/>
              </a:gdLst>
              <a:ahLst/>
              <a:cxnLst>
                <a:cxn ang="0">
                  <a:pos x="T0" y="T1"/>
                </a:cxn>
                <a:cxn ang="0">
                  <a:pos x="T2" y="T3"/>
                </a:cxn>
                <a:cxn ang="0">
                  <a:pos x="T4" y="T5"/>
                </a:cxn>
                <a:cxn ang="0">
                  <a:pos x="T6" y="T7"/>
                </a:cxn>
              </a:cxnLst>
              <a:rect l="0" t="0" r="r" b="b"/>
              <a:pathLst>
                <a:path w="317" h="480">
                  <a:moveTo>
                    <a:pt x="317" y="0"/>
                  </a:moveTo>
                  <a:lnTo>
                    <a:pt x="0" y="132"/>
                  </a:lnTo>
                  <a:lnTo>
                    <a:pt x="156" y="480"/>
                  </a:lnTo>
                  <a:lnTo>
                    <a:pt x="3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0" name="Freeform 460"/>
            <p:cNvSpPr>
              <a:spLocks/>
            </p:cNvSpPr>
            <p:nvPr/>
          </p:nvSpPr>
          <p:spPr bwMode="auto">
            <a:xfrm>
              <a:off x="5795963" y="5597525"/>
              <a:ext cx="660400" cy="615950"/>
            </a:xfrm>
            <a:custGeom>
              <a:avLst/>
              <a:gdLst>
                <a:gd name="T0" fmla="*/ 0 w 416"/>
                <a:gd name="T1" fmla="*/ 0 h 388"/>
                <a:gd name="T2" fmla="*/ 101 w 416"/>
                <a:gd name="T3" fmla="*/ 388 h 388"/>
                <a:gd name="T4" fmla="*/ 416 w 416"/>
                <a:gd name="T5" fmla="*/ 258 h 388"/>
                <a:gd name="T6" fmla="*/ 0 w 416"/>
                <a:gd name="T7" fmla="*/ 0 h 388"/>
              </a:gdLst>
              <a:ahLst/>
              <a:cxnLst>
                <a:cxn ang="0">
                  <a:pos x="T0" y="T1"/>
                </a:cxn>
                <a:cxn ang="0">
                  <a:pos x="T2" y="T3"/>
                </a:cxn>
                <a:cxn ang="0">
                  <a:pos x="T4" y="T5"/>
                </a:cxn>
                <a:cxn ang="0">
                  <a:pos x="T6" y="T7"/>
                </a:cxn>
              </a:cxnLst>
              <a:rect l="0" t="0" r="r" b="b"/>
              <a:pathLst>
                <a:path w="416" h="388">
                  <a:moveTo>
                    <a:pt x="0" y="0"/>
                  </a:moveTo>
                  <a:lnTo>
                    <a:pt x="101" y="388"/>
                  </a:lnTo>
                  <a:lnTo>
                    <a:pt x="416" y="258"/>
                  </a:lnTo>
                  <a:lnTo>
                    <a:pt x="0" y="0"/>
                  </a:lnTo>
                  <a:close/>
                </a:path>
              </a:pathLst>
            </a:custGeom>
            <a:solidFill>
              <a:srgbClr val="EEEF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1" name="Freeform 461"/>
            <p:cNvSpPr>
              <a:spLocks/>
            </p:cNvSpPr>
            <p:nvPr/>
          </p:nvSpPr>
          <p:spPr bwMode="auto">
            <a:xfrm>
              <a:off x="5795963" y="5597525"/>
              <a:ext cx="660400" cy="615950"/>
            </a:xfrm>
            <a:custGeom>
              <a:avLst/>
              <a:gdLst>
                <a:gd name="T0" fmla="*/ 0 w 416"/>
                <a:gd name="T1" fmla="*/ 0 h 388"/>
                <a:gd name="T2" fmla="*/ 101 w 416"/>
                <a:gd name="T3" fmla="*/ 388 h 388"/>
                <a:gd name="T4" fmla="*/ 416 w 416"/>
                <a:gd name="T5" fmla="*/ 258 h 388"/>
                <a:gd name="T6" fmla="*/ 0 w 416"/>
                <a:gd name="T7" fmla="*/ 0 h 388"/>
              </a:gdLst>
              <a:ahLst/>
              <a:cxnLst>
                <a:cxn ang="0">
                  <a:pos x="T0" y="T1"/>
                </a:cxn>
                <a:cxn ang="0">
                  <a:pos x="T2" y="T3"/>
                </a:cxn>
                <a:cxn ang="0">
                  <a:pos x="T4" y="T5"/>
                </a:cxn>
                <a:cxn ang="0">
                  <a:pos x="T6" y="T7"/>
                </a:cxn>
              </a:cxnLst>
              <a:rect l="0" t="0" r="r" b="b"/>
              <a:pathLst>
                <a:path w="416" h="388">
                  <a:moveTo>
                    <a:pt x="0" y="0"/>
                  </a:moveTo>
                  <a:lnTo>
                    <a:pt x="101" y="388"/>
                  </a:lnTo>
                  <a:lnTo>
                    <a:pt x="416" y="25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2" name="Freeform 462"/>
            <p:cNvSpPr>
              <a:spLocks/>
            </p:cNvSpPr>
            <p:nvPr/>
          </p:nvSpPr>
          <p:spPr bwMode="auto">
            <a:xfrm>
              <a:off x="5626101" y="6276975"/>
              <a:ext cx="574675" cy="533400"/>
            </a:xfrm>
            <a:custGeom>
              <a:avLst/>
              <a:gdLst>
                <a:gd name="T0" fmla="*/ 199 w 362"/>
                <a:gd name="T1" fmla="*/ 0 h 336"/>
                <a:gd name="T2" fmla="*/ 12 w 362"/>
                <a:gd name="T3" fmla="*/ 336 h 336"/>
                <a:gd name="T4" fmla="*/ 0 w 362"/>
                <a:gd name="T5" fmla="*/ 336 h 336"/>
                <a:gd name="T6" fmla="*/ 362 w 362"/>
                <a:gd name="T7" fmla="*/ 336 h 336"/>
                <a:gd name="T8" fmla="*/ 348 w 362"/>
                <a:gd name="T9" fmla="*/ 336 h 336"/>
                <a:gd name="T10" fmla="*/ 199 w 362"/>
                <a:gd name="T11" fmla="*/ 0 h 336"/>
              </a:gdLst>
              <a:ahLst/>
              <a:cxnLst>
                <a:cxn ang="0">
                  <a:pos x="T0" y="T1"/>
                </a:cxn>
                <a:cxn ang="0">
                  <a:pos x="T2" y="T3"/>
                </a:cxn>
                <a:cxn ang="0">
                  <a:pos x="T4" y="T5"/>
                </a:cxn>
                <a:cxn ang="0">
                  <a:pos x="T6" y="T7"/>
                </a:cxn>
                <a:cxn ang="0">
                  <a:pos x="T8" y="T9"/>
                </a:cxn>
                <a:cxn ang="0">
                  <a:pos x="T10" y="T11"/>
                </a:cxn>
              </a:cxnLst>
              <a:rect l="0" t="0" r="r" b="b"/>
              <a:pathLst>
                <a:path w="362" h="336">
                  <a:moveTo>
                    <a:pt x="199" y="0"/>
                  </a:moveTo>
                  <a:lnTo>
                    <a:pt x="12" y="336"/>
                  </a:lnTo>
                  <a:lnTo>
                    <a:pt x="0" y="336"/>
                  </a:lnTo>
                  <a:lnTo>
                    <a:pt x="362" y="336"/>
                  </a:lnTo>
                  <a:lnTo>
                    <a:pt x="348" y="336"/>
                  </a:lnTo>
                  <a:lnTo>
                    <a:pt x="199" y="0"/>
                  </a:lnTo>
                  <a:close/>
                </a:path>
              </a:pathLst>
            </a:custGeom>
            <a:solidFill>
              <a:srgbClr val="D2D3D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3" name="Freeform 463"/>
            <p:cNvSpPr>
              <a:spLocks/>
            </p:cNvSpPr>
            <p:nvPr/>
          </p:nvSpPr>
          <p:spPr bwMode="auto">
            <a:xfrm>
              <a:off x="5626101" y="6276975"/>
              <a:ext cx="574675" cy="533400"/>
            </a:xfrm>
            <a:custGeom>
              <a:avLst/>
              <a:gdLst>
                <a:gd name="T0" fmla="*/ 199 w 362"/>
                <a:gd name="T1" fmla="*/ 0 h 336"/>
                <a:gd name="T2" fmla="*/ 12 w 362"/>
                <a:gd name="T3" fmla="*/ 336 h 336"/>
                <a:gd name="T4" fmla="*/ 0 w 362"/>
                <a:gd name="T5" fmla="*/ 336 h 336"/>
                <a:gd name="T6" fmla="*/ 362 w 362"/>
                <a:gd name="T7" fmla="*/ 336 h 336"/>
                <a:gd name="T8" fmla="*/ 348 w 362"/>
                <a:gd name="T9" fmla="*/ 336 h 336"/>
                <a:gd name="T10" fmla="*/ 199 w 362"/>
                <a:gd name="T11" fmla="*/ 0 h 336"/>
              </a:gdLst>
              <a:ahLst/>
              <a:cxnLst>
                <a:cxn ang="0">
                  <a:pos x="T0" y="T1"/>
                </a:cxn>
                <a:cxn ang="0">
                  <a:pos x="T2" y="T3"/>
                </a:cxn>
                <a:cxn ang="0">
                  <a:pos x="T4" y="T5"/>
                </a:cxn>
                <a:cxn ang="0">
                  <a:pos x="T6" y="T7"/>
                </a:cxn>
                <a:cxn ang="0">
                  <a:pos x="T8" y="T9"/>
                </a:cxn>
                <a:cxn ang="0">
                  <a:pos x="T10" y="T11"/>
                </a:cxn>
              </a:cxnLst>
              <a:rect l="0" t="0" r="r" b="b"/>
              <a:pathLst>
                <a:path w="362" h="336">
                  <a:moveTo>
                    <a:pt x="199" y="0"/>
                  </a:moveTo>
                  <a:lnTo>
                    <a:pt x="12" y="336"/>
                  </a:lnTo>
                  <a:lnTo>
                    <a:pt x="0" y="336"/>
                  </a:lnTo>
                  <a:lnTo>
                    <a:pt x="362" y="336"/>
                  </a:lnTo>
                  <a:lnTo>
                    <a:pt x="348" y="336"/>
                  </a:lnTo>
                  <a:lnTo>
                    <a:pt x="19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4" name="Freeform 464"/>
            <p:cNvSpPr>
              <a:spLocks/>
            </p:cNvSpPr>
            <p:nvPr/>
          </p:nvSpPr>
          <p:spPr bwMode="auto">
            <a:xfrm>
              <a:off x="4633913" y="4630738"/>
              <a:ext cx="420688" cy="488950"/>
            </a:xfrm>
            <a:custGeom>
              <a:avLst/>
              <a:gdLst>
                <a:gd name="T0" fmla="*/ 12 w 265"/>
                <a:gd name="T1" fmla="*/ 0 h 308"/>
                <a:gd name="T2" fmla="*/ 0 w 265"/>
                <a:gd name="T3" fmla="*/ 308 h 308"/>
                <a:gd name="T4" fmla="*/ 265 w 265"/>
                <a:gd name="T5" fmla="*/ 277 h 308"/>
                <a:gd name="T6" fmla="*/ 12 w 265"/>
                <a:gd name="T7" fmla="*/ 0 h 308"/>
              </a:gdLst>
              <a:ahLst/>
              <a:cxnLst>
                <a:cxn ang="0">
                  <a:pos x="T0" y="T1"/>
                </a:cxn>
                <a:cxn ang="0">
                  <a:pos x="T2" y="T3"/>
                </a:cxn>
                <a:cxn ang="0">
                  <a:pos x="T4" y="T5"/>
                </a:cxn>
                <a:cxn ang="0">
                  <a:pos x="T6" y="T7"/>
                </a:cxn>
              </a:cxnLst>
              <a:rect l="0" t="0" r="r" b="b"/>
              <a:pathLst>
                <a:path w="265" h="308">
                  <a:moveTo>
                    <a:pt x="12" y="0"/>
                  </a:moveTo>
                  <a:lnTo>
                    <a:pt x="0" y="308"/>
                  </a:lnTo>
                  <a:lnTo>
                    <a:pt x="265" y="277"/>
                  </a:lnTo>
                  <a:lnTo>
                    <a:pt x="12" y="0"/>
                  </a:lnTo>
                  <a:close/>
                </a:path>
              </a:pathLst>
            </a:custGeom>
            <a:solidFill>
              <a:srgbClr val="B9BA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5" name="Freeform 465"/>
            <p:cNvSpPr>
              <a:spLocks/>
            </p:cNvSpPr>
            <p:nvPr/>
          </p:nvSpPr>
          <p:spPr bwMode="auto">
            <a:xfrm>
              <a:off x="4633913" y="4630738"/>
              <a:ext cx="420688" cy="488950"/>
            </a:xfrm>
            <a:custGeom>
              <a:avLst/>
              <a:gdLst>
                <a:gd name="T0" fmla="*/ 12 w 265"/>
                <a:gd name="T1" fmla="*/ 0 h 308"/>
                <a:gd name="T2" fmla="*/ 0 w 265"/>
                <a:gd name="T3" fmla="*/ 308 h 308"/>
                <a:gd name="T4" fmla="*/ 265 w 265"/>
                <a:gd name="T5" fmla="*/ 277 h 308"/>
                <a:gd name="T6" fmla="*/ 12 w 265"/>
                <a:gd name="T7" fmla="*/ 0 h 308"/>
              </a:gdLst>
              <a:ahLst/>
              <a:cxnLst>
                <a:cxn ang="0">
                  <a:pos x="T0" y="T1"/>
                </a:cxn>
                <a:cxn ang="0">
                  <a:pos x="T2" y="T3"/>
                </a:cxn>
                <a:cxn ang="0">
                  <a:pos x="T4" y="T5"/>
                </a:cxn>
                <a:cxn ang="0">
                  <a:pos x="T6" y="T7"/>
                </a:cxn>
              </a:cxnLst>
              <a:rect l="0" t="0" r="r" b="b"/>
              <a:pathLst>
                <a:path w="265" h="308">
                  <a:moveTo>
                    <a:pt x="12" y="0"/>
                  </a:moveTo>
                  <a:lnTo>
                    <a:pt x="0" y="308"/>
                  </a:lnTo>
                  <a:lnTo>
                    <a:pt x="265" y="277"/>
                  </a:lnTo>
                  <a:lnTo>
                    <a:pt x="1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6" name="Freeform 466"/>
            <p:cNvSpPr>
              <a:spLocks/>
            </p:cNvSpPr>
            <p:nvPr/>
          </p:nvSpPr>
          <p:spPr bwMode="auto">
            <a:xfrm>
              <a:off x="4660901" y="3959225"/>
              <a:ext cx="492125" cy="682625"/>
            </a:xfrm>
            <a:custGeom>
              <a:avLst/>
              <a:gdLst>
                <a:gd name="T0" fmla="*/ 69 w 310"/>
                <a:gd name="T1" fmla="*/ 0 h 430"/>
                <a:gd name="T2" fmla="*/ 0 w 310"/>
                <a:gd name="T3" fmla="*/ 395 h 430"/>
                <a:gd name="T4" fmla="*/ 310 w 310"/>
                <a:gd name="T5" fmla="*/ 430 h 430"/>
                <a:gd name="T6" fmla="*/ 69 w 310"/>
                <a:gd name="T7" fmla="*/ 0 h 430"/>
              </a:gdLst>
              <a:ahLst/>
              <a:cxnLst>
                <a:cxn ang="0">
                  <a:pos x="T0" y="T1"/>
                </a:cxn>
                <a:cxn ang="0">
                  <a:pos x="T2" y="T3"/>
                </a:cxn>
                <a:cxn ang="0">
                  <a:pos x="T4" y="T5"/>
                </a:cxn>
                <a:cxn ang="0">
                  <a:pos x="T6" y="T7"/>
                </a:cxn>
              </a:cxnLst>
              <a:rect l="0" t="0" r="r" b="b"/>
              <a:pathLst>
                <a:path w="310" h="430">
                  <a:moveTo>
                    <a:pt x="69" y="0"/>
                  </a:moveTo>
                  <a:lnTo>
                    <a:pt x="0" y="395"/>
                  </a:lnTo>
                  <a:lnTo>
                    <a:pt x="310" y="430"/>
                  </a:lnTo>
                  <a:lnTo>
                    <a:pt x="69" y="0"/>
                  </a:lnTo>
                  <a:close/>
                </a:path>
              </a:pathLst>
            </a:custGeom>
            <a:solidFill>
              <a:srgbClr val="E3E4E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7" name="Freeform 467"/>
            <p:cNvSpPr>
              <a:spLocks/>
            </p:cNvSpPr>
            <p:nvPr/>
          </p:nvSpPr>
          <p:spPr bwMode="auto">
            <a:xfrm>
              <a:off x="4660901" y="3959225"/>
              <a:ext cx="492125" cy="682625"/>
            </a:xfrm>
            <a:custGeom>
              <a:avLst/>
              <a:gdLst>
                <a:gd name="T0" fmla="*/ 69 w 310"/>
                <a:gd name="T1" fmla="*/ 0 h 430"/>
                <a:gd name="T2" fmla="*/ 0 w 310"/>
                <a:gd name="T3" fmla="*/ 395 h 430"/>
                <a:gd name="T4" fmla="*/ 310 w 310"/>
                <a:gd name="T5" fmla="*/ 430 h 430"/>
                <a:gd name="T6" fmla="*/ 69 w 310"/>
                <a:gd name="T7" fmla="*/ 0 h 430"/>
              </a:gdLst>
              <a:ahLst/>
              <a:cxnLst>
                <a:cxn ang="0">
                  <a:pos x="T0" y="T1"/>
                </a:cxn>
                <a:cxn ang="0">
                  <a:pos x="T2" y="T3"/>
                </a:cxn>
                <a:cxn ang="0">
                  <a:pos x="T4" y="T5"/>
                </a:cxn>
                <a:cxn ang="0">
                  <a:pos x="T6" y="T7"/>
                </a:cxn>
              </a:cxnLst>
              <a:rect l="0" t="0" r="r" b="b"/>
              <a:pathLst>
                <a:path w="310" h="430">
                  <a:moveTo>
                    <a:pt x="69" y="0"/>
                  </a:moveTo>
                  <a:lnTo>
                    <a:pt x="0" y="395"/>
                  </a:lnTo>
                  <a:lnTo>
                    <a:pt x="310" y="430"/>
                  </a:lnTo>
                  <a:lnTo>
                    <a:pt x="6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8" name="Freeform 468"/>
            <p:cNvSpPr>
              <a:spLocks/>
            </p:cNvSpPr>
            <p:nvPr/>
          </p:nvSpPr>
          <p:spPr bwMode="auto">
            <a:xfrm>
              <a:off x="4300538" y="4619625"/>
              <a:ext cx="330200" cy="488950"/>
            </a:xfrm>
            <a:custGeom>
              <a:avLst/>
              <a:gdLst>
                <a:gd name="T0" fmla="*/ 208 w 208"/>
                <a:gd name="T1" fmla="*/ 0 h 308"/>
                <a:gd name="T2" fmla="*/ 0 w 208"/>
                <a:gd name="T3" fmla="*/ 19 h 308"/>
                <a:gd name="T4" fmla="*/ 199 w 208"/>
                <a:gd name="T5" fmla="*/ 308 h 308"/>
                <a:gd name="T6" fmla="*/ 208 w 208"/>
                <a:gd name="T7" fmla="*/ 0 h 308"/>
              </a:gdLst>
              <a:ahLst/>
              <a:cxnLst>
                <a:cxn ang="0">
                  <a:pos x="T0" y="T1"/>
                </a:cxn>
                <a:cxn ang="0">
                  <a:pos x="T2" y="T3"/>
                </a:cxn>
                <a:cxn ang="0">
                  <a:pos x="T4" y="T5"/>
                </a:cxn>
                <a:cxn ang="0">
                  <a:pos x="T6" y="T7"/>
                </a:cxn>
              </a:cxnLst>
              <a:rect l="0" t="0" r="r" b="b"/>
              <a:pathLst>
                <a:path w="208" h="308">
                  <a:moveTo>
                    <a:pt x="208" y="0"/>
                  </a:moveTo>
                  <a:lnTo>
                    <a:pt x="0" y="19"/>
                  </a:lnTo>
                  <a:lnTo>
                    <a:pt x="199" y="308"/>
                  </a:lnTo>
                  <a:lnTo>
                    <a:pt x="208" y="0"/>
                  </a:lnTo>
                  <a:close/>
                </a:path>
              </a:pathLst>
            </a:custGeom>
            <a:solidFill>
              <a:srgbClr val="B3B4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9" name="Freeform 469"/>
            <p:cNvSpPr>
              <a:spLocks/>
            </p:cNvSpPr>
            <p:nvPr/>
          </p:nvSpPr>
          <p:spPr bwMode="auto">
            <a:xfrm>
              <a:off x="4300538" y="4619625"/>
              <a:ext cx="330200" cy="488950"/>
            </a:xfrm>
            <a:custGeom>
              <a:avLst/>
              <a:gdLst>
                <a:gd name="T0" fmla="*/ 208 w 208"/>
                <a:gd name="T1" fmla="*/ 0 h 308"/>
                <a:gd name="T2" fmla="*/ 0 w 208"/>
                <a:gd name="T3" fmla="*/ 19 h 308"/>
                <a:gd name="T4" fmla="*/ 199 w 208"/>
                <a:gd name="T5" fmla="*/ 308 h 308"/>
                <a:gd name="T6" fmla="*/ 208 w 208"/>
                <a:gd name="T7" fmla="*/ 0 h 308"/>
              </a:gdLst>
              <a:ahLst/>
              <a:cxnLst>
                <a:cxn ang="0">
                  <a:pos x="T0" y="T1"/>
                </a:cxn>
                <a:cxn ang="0">
                  <a:pos x="T2" y="T3"/>
                </a:cxn>
                <a:cxn ang="0">
                  <a:pos x="T4" y="T5"/>
                </a:cxn>
                <a:cxn ang="0">
                  <a:pos x="T6" y="T7"/>
                </a:cxn>
              </a:cxnLst>
              <a:rect l="0" t="0" r="r" b="b"/>
              <a:pathLst>
                <a:path w="208" h="308">
                  <a:moveTo>
                    <a:pt x="208" y="0"/>
                  </a:moveTo>
                  <a:lnTo>
                    <a:pt x="0" y="19"/>
                  </a:lnTo>
                  <a:lnTo>
                    <a:pt x="199" y="308"/>
                  </a:lnTo>
                  <a:lnTo>
                    <a:pt x="2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0" name="Freeform 470"/>
            <p:cNvSpPr>
              <a:spLocks/>
            </p:cNvSpPr>
            <p:nvPr/>
          </p:nvSpPr>
          <p:spPr bwMode="auto">
            <a:xfrm>
              <a:off x="4668838" y="4616450"/>
              <a:ext cx="492125" cy="439738"/>
            </a:xfrm>
            <a:custGeom>
              <a:avLst/>
              <a:gdLst>
                <a:gd name="T0" fmla="*/ 0 w 310"/>
                <a:gd name="T1" fmla="*/ 0 h 277"/>
                <a:gd name="T2" fmla="*/ 253 w 310"/>
                <a:gd name="T3" fmla="*/ 277 h 277"/>
                <a:gd name="T4" fmla="*/ 310 w 310"/>
                <a:gd name="T5" fmla="*/ 38 h 277"/>
                <a:gd name="T6" fmla="*/ 0 w 310"/>
                <a:gd name="T7" fmla="*/ 0 h 277"/>
              </a:gdLst>
              <a:ahLst/>
              <a:cxnLst>
                <a:cxn ang="0">
                  <a:pos x="T0" y="T1"/>
                </a:cxn>
                <a:cxn ang="0">
                  <a:pos x="T2" y="T3"/>
                </a:cxn>
                <a:cxn ang="0">
                  <a:pos x="T4" y="T5"/>
                </a:cxn>
                <a:cxn ang="0">
                  <a:pos x="T6" y="T7"/>
                </a:cxn>
              </a:cxnLst>
              <a:rect l="0" t="0" r="r" b="b"/>
              <a:pathLst>
                <a:path w="310" h="277">
                  <a:moveTo>
                    <a:pt x="0" y="0"/>
                  </a:moveTo>
                  <a:lnTo>
                    <a:pt x="253" y="277"/>
                  </a:lnTo>
                  <a:lnTo>
                    <a:pt x="310" y="38"/>
                  </a:lnTo>
                  <a:lnTo>
                    <a:pt x="0" y="0"/>
                  </a:lnTo>
                  <a:close/>
                </a:path>
              </a:pathLst>
            </a:custGeom>
            <a:solidFill>
              <a:srgbClr val="E9EA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1" name="Freeform 471"/>
            <p:cNvSpPr>
              <a:spLocks/>
            </p:cNvSpPr>
            <p:nvPr/>
          </p:nvSpPr>
          <p:spPr bwMode="auto">
            <a:xfrm>
              <a:off x="4668838" y="4616450"/>
              <a:ext cx="492125" cy="439738"/>
            </a:xfrm>
            <a:custGeom>
              <a:avLst/>
              <a:gdLst>
                <a:gd name="T0" fmla="*/ 0 w 310"/>
                <a:gd name="T1" fmla="*/ 0 h 277"/>
                <a:gd name="T2" fmla="*/ 253 w 310"/>
                <a:gd name="T3" fmla="*/ 277 h 277"/>
                <a:gd name="T4" fmla="*/ 310 w 310"/>
                <a:gd name="T5" fmla="*/ 38 h 277"/>
                <a:gd name="T6" fmla="*/ 0 w 310"/>
                <a:gd name="T7" fmla="*/ 0 h 277"/>
              </a:gdLst>
              <a:ahLst/>
              <a:cxnLst>
                <a:cxn ang="0">
                  <a:pos x="T0" y="T1"/>
                </a:cxn>
                <a:cxn ang="0">
                  <a:pos x="T2" y="T3"/>
                </a:cxn>
                <a:cxn ang="0">
                  <a:pos x="T4" y="T5"/>
                </a:cxn>
                <a:cxn ang="0">
                  <a:pos x="T6" y="T7"/>
                </a:cxn>
              </a:cxnLst>
              <a:rect l="0" t="0" r="r" b="b"/>
              <a:pathLst>
                <a:path w="310" h="277">
                  <a:moveTo>
                    <a:pt x="0" y="0"/>
                  </a:moveTo>
                  <a:lnTo>
                    <a:pt x="253" y="277"/>
                  </a:lnTo>
                  <a:lnTo>
                    <a:pt x="310" y="3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2" name="Freeform 472"/>
            <p:cNvSpPr>
              <a:spLocks/>
            </p:cNvSpPr>
            <p:nvPr/>
          </p:nvSpPr>
          <p:spPr bwMode="auto">
            <a:xfrm>
              <a:off x="4006851" y="4064000"/>
              <a:ext cx="604838" cy="555625"/>
            </a:xfrm>
            <a:custGeom>
              <a:avLst/>
              <a:gdLst>
                <a:gd name="T0" fmla="*/ 0 w 381"/>
                <a:gd name="T1" fmla="*/ 0 h 350"/>
                <a:gd name="T2" fmla="*/ 175 w 381"/>
                <a:gd name="T3" fmla="*/ 350 h 350"/>
                <a:gd name="T4" fmla="*/ 381 w 381"/>
                <a:gd name="T5" fmla="*/ 329 h 350"/>
                <a:gd name="T6" fmla="*/ 0 w 381"/>
                <a:gd name="T7" fmla="*/ 0 h 350"/>
              </a:gdLst>
              <a:ahLst/>
              <a:cxnLst>
                <a:cxn ang="0">
                  <a:pos x="T0" y="T1"/>
                </a:cxn>
                <a:cxn ang="0">
                  <a:pos x="T2" y="T3"/>
                </a:cxn>
                <a:cxn ang="0">
                  <a:pos x="T4" y="T5"/>
                </a:cxn>
                <a:cxn ang="0">
                  <a:pos x="T6" y="T7"/>
                </a:cxn>
              </a:cxnLst>
              <a:rect l="0" t="0" r="r" b="b"/>
              <a:pathLst>
                <a:path w="381" h="350">
                  <a:moveTo>
                    <a:pt x="0" y="0"/>
                  </a:moveTo>
                  <a:lnTo>
                    <a:pt x="175" y="350"/>
                  </a:lnTo>
                  <a:lnTo>
                    <a:pt x="381" y="329"/>
                  </a:lnTo>
                  <a:lnTo>
                    <a:pt x="0" y="0"/>
                  </a:lnTo>
                  <a:close/>
                </a:path>
              </a:pathLst>
            </a:custGeom>
            <a:solidFill>
              <a:srgbClr val="C1C2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3" name="Freeform 473"/>
            <p:cNvSpPr>
              <a:spLocks/>
            </p:cNvSpPr>
            <p:nvPr/>
          </p:nvSpPr>
          <p:spPr bwMode="auto">
            <a:xfrm>
              <a:off x="4006851" y="4064000"/>
              <a:ext cx="604838" cy="555625"/>
            </a:xfrm>
            <a:custGeom>
              <a:avLst/>
              <a:gdLst>
                <a:gd name="T0" fmla="*/ 0 w 381"/>
                <a:gd name="T1" fmla="*/ 0 h 350"/>
                <a:gd name="T2" fmla="*/ 175 w 381"/>
                <a:gd name="T3" fmla="*/ 350 h 350"/>
                <a:gd name="T4" fmla="*/ 381 w 381"/>
                <a:gd name="T5" fmla="*/ 329 h 350"/>
                <a:gd name="T6" fmla="*/ 0 w 381"/>
                <a:gd name="T7" fmla="*/ 0 h 350"/>
              </a:gdLst>
              <a:ahLst/>
              <a:cxnLst>
                <a:cxn ang="0">
                  <a:pos x="T0" y="T1"/>
                </a:cxn>
                <a:cxn ang="0">
                  <a:pos x="T2" y="T3"/>
                </a:cxn>
                <a:cxn ang="0">
                  <a:pos x="T4" y="T5"/>
                </a:cxn>
                <a:cxn ang="0">
                  <a:pos x="T6" y="T7"/>
                </a:cxn>
              </a:cxnLst>
              <a:rect l="0" t="0" r="r" b="b"/>
              <a:pathLst>
                <a:path w="381" h="350">
                  <a:moveTo>
                    <a:pt x="0" y="0"/>
                  </a:moveTo>
                  <a:lnTo>
                    <a:pt x="175" y="350"/>
                  </a:lnTo>
                  <a:lnTo>
                    <a:pt x="381" y="32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4" name="Freeform 474"/>
            <p:cNvSpPr>
              <a:spLocks/>
            </p:cNvSpPr>
            <p:nvPr/>
          </p:nvSpPr>
          <p:spPr bwMode="auto">
            <a:xfrm>
              <a:off x="4022726" y="3943350"/>
              <a:ext cx="712788" cy="623888"/>
            </a:xfrm>
            <a:custGeom>
              <a:avLst/>
              <a:gdLst>
                <a:gd name="T0" fmla="*/ 449 w 449"/>
                <a:gd name="T1" fmla="*/ 0 h 393"/>
                <a:gd name="T2" fmla="*/ 0 w 449"/>
                <a:gd name="T3" fmla="*/ 64 h 393"/>
                <a:gd name="T4" fmla="*/ 381 w 449"/>
                <a:gd name="T5" fmla="*/ 393 h 393"/>
                <a:gd name="T6" fmla="*/ 449 w 449"/>
                <a:gd name="T7" fmla="*/ 0 h 393"/>
              </a:gdLst>
              <a:ahLst/>
              <a:cxnLst>
                <a:cxn ang="0">
                  <a:pos x="T0" y="T1"/>
                </a:cxn>
                <a:cxn ang="0">
                  <a:pos x="T2" y="T3"/>
                </a:cxn>
                <a:cxn ang="0">
                  <a:pos x="T4" y="T5"/>
                </a:cxn>
                <a:cxn ang="0">
                  <a:pos x="T6" y="T7"/>
                </a:cxn>
              </a:cxnLst>
              <a:rect l="0" t="0" r="r" b="b"/>
              <a:pathLst>
                <a:path w="449" h="393">
                  <a:moveTo>
                    <a:pt x="449" y="0"/>
                  </a:moveTo>
                  <a:lnTo>
                    <a:pt x="0" y="64"/>
                  </a:lnTo>
                  <a:lnTo>
                    <a:pt x="381" y="393"/>
                  </a:lnTo>
                  <a:lnTo>
                    <a:pt x="449" y="0"/>
                  </a:lnTo>
                  <a:close/>
                </a:path>
              </a:pathLst>
            </a:custGeom>
            <a:solidFill>
              <a:srgbClr val="DEDE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5" name="Freeform 475"/>
            <p:cNvSpPr>
              <a:spLocks/>
            </p:cNvSpPr>
            <p:nvPr/>
          </p:nvSpPr>
          <p:spPr bwMode="auto">
            <a:xfrm>
              <a:off x="4022726" y="3943350"/>
              <a:ext cx="712788" cy="623888"/>
            </a:xfrm>
            <a:custGeom>
              <a:avLst/>
              <a:gdLst>
                <a:gd name="T0" fmla="*/ 449 w 449"/>
                <a:gd name="T1" fmla="*/ 0 h 393"/>
                <a:gd name="T2" fmla="*/ 0 w 449"/>
                <a:gd name="T3" fmla="*/ 64 h 393"/>
                <a:gd name="T4" fmla="*/ 381 w 449"/>
                <a:gd name="T5" fmla="*/ 393 h 393"/>
                <a:gd name="T6" fmla="*/ 449 w 449"/>
                <a:gd name="T7" fmla="*/ 0 h 393"/>
              </a:gdLst>
              <a:ahLst/>
              <a:cxnLst>
                <a:cxn ang="0">
                  <a:pos x="T0" y="T1"/>
                </a:cxn>
                <a:cxn ang="0">
                  <a:pos x="T2" y="T3"/>
                </a:cxn>
                <a:cxn ang="0">
                  <a:pos x="T4" y="T5"/>
                </a:cxn>
                <a:cxn ang="0">
                  <a:pos x="T6" y="T7"/>
                </a:cxn>
              </a:cxnLst>
              <a:rect l="0" t="0" r="r" b="b"/>
              <a:pathLst>
                <a:path w="449" h="393">
                  <a:moveTo>
                    <a:pt x="449" y="0"/>
                  </a:moveTo>
                  <a:lnTo>
                    <a:pt x="0" y="64"/>
                  </a:lnTo>
                  <a:lnTo>
                    <a:pt x="381" y="393"/>
                  </a:lnTo>
                  <a:lnTo>
                    <a:pt x="4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6" name="Freeform 476"/>
            <p:cNvSpPr>
              <a:spLocks/>
            </p:cNvSpPr>
            <p:nvPr/>
          </p:nvSpPr>
          <p:spPr bwMode="auto">
            <a:xfrm>
              <a:off x="7534276" y="4097338"/>
              <a:ext cx="49213" cy="414338"/>
            </a:xfrm>
            <a:custGeom>
              <a:avLst/>
              <a:gdLst>
                <a:gd name="T0" fmla="*/ 0 w 31"/>
                <a:gd name="T1" fmla="*/ 0 h 261"/>
                <a:gd name="T2" fmla="*/ 31 w 31"/>
                <a:gd name="T3" fmla="*/ 261 h 261"/>
                <a:gd name="T4" fmla="*/ 31 w 31"/>
                <a:gd name="T5" fmla="*/ 14 h 261"/>
                <a:gd name="T6" fmla="*/ 0 w 31"/>
                <a:gd name="T7" fmla="*/ 0 h 261"/>
              </a:gdLst>
              <a:ahLst/>
              <a:cxnLst>
                <a:cxn ang="0">
                  <a:pos x="T0" y="T1"/>
                </a:cxn>
                <a:cxn ang="0">
                  <a:pos x="T2" y="T3"/>
                </a:cxn>
                <a:cxn ang="0">
                  <a:pos x="T4" y="T5"/>
                </a:cxn>
                <a:cxn ang="0">
                  <a:pos x="T6" y="T7"/>
                </a:cxn>
              </a:cxnLst>
              <a:rect l="0" t="0" r="r" b="b"/>
              <a:pathLst>
                <a:path w="31" h="261">
                  <a:moveTo>
                    <a:pt x="0" y="0"/>
                  </a:moveTo>
                  <a:lnTo>
                    <a:pt x="31" y="261"/>
                  </a:lnTo>
                  <a:lnTo>
                    <a:pt x="31" y="14"/>
                  </a:lnTo>
                  <a:lnTo>
                    <a:pt x="0" y="0"/>
                  </a:lnTo>
                  <a:close/>
                </a:path>
              </a:pathLst>
            </a:custGeom>
            <a:solidFill>
              <a:srgbClr val="ECEC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7" name="Freeform 477"/>
            <p:cNvSpPr>
              <a:spLocks/>
            </p:cNvSpPr>
            <p:nvPr/>
          </p:nvSpPr>
          <p:spPr bwMode="auto">
            <a:xfrm>
              <a:off x="7534276" y="4097338"/>
              <a:ext cx="49213" cy="414338"/>
            </a:xfrm>
            <a:custGeom>
              <a:avLst/>
              <a:gdLst>
                <a:gd name="T0" fmla="*/ 0 w 31"/>
                <a:gd name="T1" fmla="*/ 0 h 261"/>
                <a:gd name="T2" fmla="*/ 31 w 31"/>
                <a:gd name="T3" fmla="*/ 261 h 261"/>
                <a:gd name="T4" fmla="*/ 31 w 31"/>
                <a:gd name="T5" fmla="*/ 14 h 261"/>
                <a:gd name="T6" fmla="*/ 0 w 31"/>
                <a:gd name="T7" fmla="*/ 0 h 261"/>
              </a:gdLst>
              <a:ahLst/>
              <a:cxnLst>
                <a:cxn ang="0">
                  <a:pos x="T0" y="T1"/>
                </a:cxn>
                <a:cxn ang="0">
                  <a:pos x="T2" y="T3"/>
                </a:cxn>
                <a:cxn ang="0">
                  <a:pos x="T4" y="T5"/>
                </a:cxn>
                <a:cxn ang="0">
                  <a:pos x="T6" y="T7"/>
                </a:cxn>
              </a:cxnLst>
              <a:rect l="0" t="0" r="r" b="b"/>
              <a:pathLst>
                <a:path w="31" h="261">
                  <a:moveTo>
                    <a:pt x="0" y="0"/>
                  </a:moveTo>
                  <a:lnTo>
                    <a:pt x="31" y="261"/>
                  </a:lnTo>
                  <a:lnTo>
                    <a:pt x="31" y="1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8" name="Freeform 478"/>
            <p:cNvSpPr>
              <a:spLocks/>
            </p:cNvSpPr>
            <p:nvPr/>
          </p:nvSpPr>
          <p:spPr bwMode="auto">
            <a:xfrm>
              <a:off x="7550151" y="4060825"/>
              <a:ext cx="33338" cy="30163"/>
            </a:xfrm>
            <a:custGeom>
              <a:avLst/>
              <a:gdLst>
                <a:gd name="T0" fmla="*/ 21 w 21"/>
                <a:gd name="T1" fmla="*/ 0 h 19"/>
                <a:gd name="T2" fmla="*/ 0 w 21"/>
                <a:gd name="T3" fmla="*/ 9 h 19"/>
                <a:gd name="T4" fmla="*/ 21 w 21"/>
                <a:gd name="T5" fmla="*/ 19 h 19"/>
                <a:gd name="T6" fmla="*/ 21 w 21"/>
                <a:gd name="T7" fmla="*/ 0 h 19"/>
              </a:gdLst>
              <a:ahLst/>
              <a:cxnLst>
                <a:cxn ang="0">
                  <a:pos x="T0" y="T1"/>
                </a:cxn>
                <a:cxn ang="0">
                  <a:pos x="T2" y="T3"/>
                </a:cxn>
                <a:cxn ang="0">
                  <a:pos x="T4" y="T5"/>
                </a:cxn>
                <a:cxn ang="0">
                  <a:pos x="T6" y="T7"/>
                </a:cxn>
              </a:cxnLst>
              <a:rect l="0" t="0" r="r" b="b"/>
              <a:pathLst>
                <a:path w="21" h="19">
                  <a:moveTo>
                    <a:pt x="21" y="0"/>
                  </a:moveTo>
                  <a:lnTo>
                    <a:pt x="0" y="9"/>
                  </a:lnTo>
                  <a:lnTo>
                    <a:pt x="21" y="19"/>
                  </a:lnTo>
                  <a:lnTo>
                    <a:pt x="21" y="0"/>
                  </a:lnTo>
                  <a:close/>
                </a:path>
              </a:pathLst>
            </a:custGeom>
            <a:solidFill>
              <a:srgbClr val="DCDDD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9" name="Freeform 479"/>
            <p:cNvSpPr>
              <a:spLocks/>
            </p:cNvSpPr>
            <p:nvPr/>
          </p:nvSpPr>
          <p:spPr bwMode="auto">
            <a:xfrm>
              <a:off x="7550151" y="4060825"/>
              <a:ext cx="33338" cy="30163"/>
            </a:xfrm>
            <a:custGeom>
              <a:avLst/>
              <a:gdLst>
                <a:gd name="T0" fmla="*/ 21 w 21"/>
                <a:gd name="T1" fmla="*/ 0 h 19"/>
                <a:gd name="T2" fmla="*/ 0 w 21"/>
                <a:gd name="T3" fmla="*/ 9 h 19"/>
                <a:gd name="T4" fmla="*/ 21 w 21"/>
                <a:gd name="T5" fmla="*/ 19 h 19"/>
                <a:gd name="T6" fmla="*/ 21 w 21"/>
                <a:gd name="T7" fmla="*/ 0 h 19"/>
              </a:gdLst>
              <a:ahLst/>
              <a:cxnLst>
                <a:cxn ang="0">
                  <a:pos x="T0" y="T1"/>
                </a:cxn>
                <a:cxn ang="0">
                  <a:pos x="T2" y="T3"/>
                </a:cxn>
                <a:cxn ang="0">
                  <a:pos x="T4" y="T5"/>
                </a:cxn>
                <a:cxn ang="0">
                  <a:pos x="T6" y="T7"/>
                </a:cxn>
              </a:cxnLst>
              <a:rect l="0" t="0" r="r" b="b"/>
              <a:pathLst>
                <a:path w="21" h="19">
                  <a:moveTo>
                    <a:pt x="21" y="0"/>
                  </a:moveTo>
                  <a:lnTo>
                    <a:pt x="0" y="9"/>
                  </a:lnTo>
                  <a:lnTo>
                    <a:pt x="21" y="19"/>
                  </a:lnTo>
                  <a:lnTo>
                    <a:pt x="2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0" name="Freeform 480"/>
            <p:cNvSpPr>
              <a:spLocks/>
            </p:cNvSpPr>
            <p:nvPr/>
          </p:nvSpPr>
          <p:spPr bwMode="auto">
            <a:xfrm>
              <a:off x="4619626" y="5686425"/>
              <a:ext cx="495300" cy="695325"/>
            </a:xfrm>
            <a:custGeom>
              <a:avLst/>
              <a:gdLst>
                <a:gd name="T0" fmla="*/ 149 w 312"/>
                <a:gd name="T1" fmla="*/ 0 h 438"/>
                <a:gd name="T2" fmla="*/ 0 w 312"/>
                <a:gd name="T3" fmla="*/ 405 h 438"/>
                <a:gd name="T4" fmla="*/ 312 w 312"/>
                <a:gd name="T5" fmla="*/ 438 h 438"/>
                <a:gd name="T6" fmla="*/ 149 w 312"/>
                <a:gd name="T7" fmla="*/ 0 h 438"/>
              </a:gdLst>
              <a:ahLst/>
              <a:cxnLst>
                <a:cxn ang="0">
                  <a:pos x="T0" y="T1"/>
                </a:cxn>
                <a:cxn ang="0">
                  <a:pos x="T2" y="T3"/>
                </a:cxn>
                <a:cxn ang="0">
                  <a:pos x="T4" y="T5"/>
                </a:cxn>
                <a:cxn ang="0">
                  <a:pos x="T6" y="T7"/>
                </a:cxn>
              </a:cxnLst>
              <a:rect l="0" t="0" r="r" b="b"/>
              <a:pathLst>
                <a:path w="312" h="438">
                  <a:moveTo>
                    <a:pt x="149" y="0"/>
                  </a:moveTo>
                  <a:lnTo>
                    <a:pt x="0" y="405"/>
                  </a:lnTo>
                  <a:lnTo>
                    <a:pt x="312" y="438"/>
                  </a:lnTo>
                  <a:lnTo>
                    <a:pt x="149" y="0"/>
                  </a:lnTo>
                  <a:close/>
                </a:path>
              </a:pathLst>
            </a:custGeom>
            <a:solidFill>
              <a:srgbClr val="E5E6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1" name="Freeform 481"/>
            <p:cNvSpPr>
              <a:spLocks/>
            </p:cNvSpPr>
            <p:nvPr/>
          </p:nvSpPr>
          <p:spPr bwMode="auto">
            <a:xfrm>
              <a:off x="4619626" y="5686425"/>
              <a:ext cx="495300" cy="695325"/>
            </a:xfrm>
            <a:custGeom>
              <a:avLst/>
              <a:gdLst>
                <a:gd name="T0" fmla="*/ 149 w 312"/>
                <a:gd name="T1" fmla="*/ 0 h 438"/>
                <a:gd name="T2" fmla="*/ 0 w 312"/>
                <a:gd name="T3" fmla="*/ 405 h 438"/>
                <a:gd name="T4" fmla="*/ 312 w 312"/>
                <a:gd name="T5" fmla="*/ 438 h 438"/>
                <a:gd name="T6" fmla="*/ 149 w 312"/>
                <a:gd name="T7" fmla="*/ 0 h 438"/>
              </a:gdLst>
              <a:ahLst/>
              <a:cxnLst>
                <a:cxn ang="0">
                  <a:pos x="T0" y="T1"/>
                </a:cxn>
                <a:cxn ang="0">
                  <a:pos x="T2" y="T3"/>
                </a:cxn>
                <a:cxn ang="0">
                  <a:pos x="T4" y="T5"/>
                </a:cxn>
                <a:cxn ang="0">
                  <a:pos x="T6" y="T7"/>
                </a:cxn>
              </a:cxnLst>
              <a:rect l="0" t="0" r="r" b="b"/>
              <a:pathLst>
                <a:path w="312" h="438">
                  <a:moveTo>
                    <a:pt x="149" y="0"/>
                  </a:moveTo>
                  <a:lnTo>
                    <a:pt x="0" y="405"/>
                  </a:lnTo>
                  <a:lnTo>
                    <a:pt x="312" y="438"/>
                  </a:lnTo>
                  <a:lnTo>
                    <a:pt x="14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2" name="Freeform 482"/>
            <p:cNvSpPr>
              <a:spLocks/>
            </p:cNvSpPr>
            <p:nvPr/>
          </p:nvSpPr>
          <p:spPr bwMode="auto">
            <a:xfrm>
              <a:off x="4210051" y="5273675"/>
              <a:ext cx="619125" cy="1025525"/>
            </a:xfrm>
            <a:custGeom>
              <a:avLst/>
              <a:gdLst>
                <a:gd name="T0" fmla="*/ 0 w 390"/>
                <a:gd name="T1" fmla="*/ 0 h 646"/>
                <a:gd name="T2" fmla="*/ 241 w 390"/>
                <a:gd name="T3" fmla="*/ 646 h 646"/>
                <a:gd name="T4" fmla="*/ 390 w 390"/>
                <a:gd name="T5" fmla="*/ 241 h 646"/>
                <a:gd name="T6" fmla="*/ 0 w 390"/>
                <a:gd name="T7" fmla="*/ 0 h 646"/>
              </a:gdLst>
              <a:ahLst/>
              <a:cxnLst>
                <a:cxn ang="0">
                  <a:pos x="T0" y="T1"/>
                </a:cxn>
                <a:cxn ang="0">
                  <a:pos x="T2" y="T3"/>
                </a:cxn>
                <a:cxn ang="0">
                  <a:pos x="T4" y="T5"/>
                </a:cxn>
                <a:cxn ang="0">
                  <a:pos x="T6" y="T7"/>
                </a:cxn>
              </a:cxnLst>
              <a:rect l="0" t="0" r="r" b="b"/>
              <a:pathLst>
                <a:path w="390" h="646">
                  <a:moveTo>
                    <a:pt x="0" y="0"/>
                  </a:moveTo>
                  <a:lnTo>
                    <a:pt x="241" y="646"/>
                  </a:lnTo>
                  <a:lnTo>
                    <a:pt x="390" y="241"/>
                  </a:lnTo>
                  <a:lnTo>
                    <a:pt x="0" y="0"/>
                  </a:lnTo>
                  <a:close/>
                </a:path>
              </a:pathLst>
            </a:custGeom>
            <a:solidFill>
              <a:srgbClr val="E8E9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3" name="Freeform 483"/>
            <p:cNvSpPr>
              <a:spLocks/>
            </p:cNvSpPr>
            <p:nvPr/>
          </p:nvSpPr>
          <p:spPr bwMode="auto">
            <a:xfrm>
              <a:off x="4210051" y="5273675"/>
              <a:ext cx="619125" cy="1025525"/>
            </a:xfrm>
            <a:custGeom>
              <a:avLst/>
              <a:gdLst>
                <a:gd name="T0" fmla="*/ 0 w 390"/>
                <a:gd name="T1" fmla="*/ 0 h 646"/>
                <a:gd name="T2" fmla="*/ 241 w 390"/>
                <a:gd name="T3" fmla="*/ 646 h 646"/>
                <a:gd name="T4" fmla="*/ 390 w 390"/>
                <a:gd name="T5" fmla="*/ 241 h 646"/>
                <a:gd name="T6" fmla="*/ 0 w 390"/>
                <a:gd name="T7" fmla="*/ 0 h 646"/>
              </a:gdLst>
              <a:ahLst/>
              <a:cxnLst>
                <a:cxn ang="0">
                  <a:pos x="T0" y="T1"/>
                </a:cxn>
                <a:cxn ang="0">
                  <a:pos x="T2" y="T3"/>
                </a:cxn>
                <a:cxn ang="0">
                  <a:pos x="T4" y="T5"/>
                </a:cxn>
                <a:cxn ang="0">
                  <a:pos x="T6" y="T7"/>
                </a:cxn>
              </a:cxnLst>
              <a:rect l="0" t="0" r="r" b="b"/>
              <a:pathLst>
                <a:path w="390" h="646">
                  <a:moveTo>
                    <a:pt x="0" y="0"/>
                  </a:moveTo>
                  <a:lnTo>
                    <a:pt x="241" y="646"/>
                  </a:lnTo>
                  <a:lnTo>
                    <a:pt x="390" y="2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4" name="Freeform 484"/>
            <p:cNvSpPr>
              <a:spLocks/>
            </p:cNvSpPr>
            <p:nvPr/>
          </p:nvSpPr>
          <p:spPr bwMode="auto">
            <a:xfrm>
              <a:off x="4619626" y="6378575"/>
              <a:ext cx="522288" cy="431800"/>
            </a:xfrm>
            <a:custGeom>
              <a:avLst/>
              <a:gdLst>
                <a:gd name="T0" fmla="*/ 0 w 329"/>
                <a:gd name="T1" fmla="*/ 0 h 272"/>
                <a:gd name="T2" fmla="*/ 83 w 329"/>
                <a:gd name="T3" fmla="*/ 272 h 272"/>
                <a:gd name="T4" fmla="*/ 76 w 329"/>
                <a:gd name="T5" fmla="*/ 272 h 272"/>
                <a:gd name="T6" fmla="*/ 270 w 329"/>
                <a:gd name="T7" fmla="*/ 272 h 272"/>
                <a:gd name="T8" fmla="*/ 241 w 329"/>
                <a:gd name="T9" fmla="*/ 272 h 272"/>
                <a:gd name="T10" fmla="*/ 329 w 329"/>
                <a:gd name="T11" fmla="*/ 241 h 272"/>
                <a:gd name="T12" fmla="*/ 0 w 329"/>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329" h="272">
                  <a:moveTo>
                    <a:pt x="0" y="0"/>
                  </a:moveTo>
                  <a:lnTo>
                    <a:pt x="83" y="272"/>
                  </a:lnTo>
                  <a:lnTo>
                    <a:pt x="76" y="272"/>
                  </a:lnTo>
                  <a:lnTo>
                    <a:pt x="270" y="272"/>
                  </a:lnTo>
                  <a:lnTo>
                    <a:pt x="241" y="272"/>
                  </a:lnTo>
                  <a:lnTo>
                    <a:pt x="329" y="241"/>
                  </a:lnTo>
                  <a:lnTo>
                    <a:pt x="0" y="0"/>
                  </a:lnTo>
                  <a:close/>
                </a:path>
              </a:pathLst>
            </a:custGeom>
            <a:solidFill>
              <a:srgbClr val="CCCD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5" name="Freeform 485"/>
            <p:cNvSpPr>
              <a:spLocks/>
            </p:cNvSpPr>
            <p:nvPr/>
          </p:nvSpPr>
          <p:spPr bwMode="auto">
            <a:xfrm>
              <a:off x="4619626" y="6378575"/>
              <a:ext cx="522288" cy="431800"/>
            </a:xfrm>
            <a:custGeom>
              <a:avLst/>
              <a:gdLst>
                <a:gd name="T0" fmla="*/ 0 w 329"/>
                <a:gd name="T1" fmla="*/ 0 h 272"/>
                <a:gd name="T2" fmla="*/ 83 w 329"/>
                <a:gd name="T3" fmla="*/ 272 h 272"/>
                <a:gd name="T4" fmla="*/ 76 w 329"/>
                <a:gd name="T5" fmla="*/ 272 h 272"/>
                <a:gd name="T6" fmla="*/ 270 w 329"/>
                <a:gd name="T7" fmla="*/ 272 h 272"/>
                <a:gd name="T8" fmla="*/ 241 w 329"/>
                <a:gd name="T9" fmla="*/ 272 h 272"/>
                <a:gd name="T10" fmla="*/ 329 w 329"/>
                <a:gd name="T11" fmla="*/ 241 h 272"/>
                <a:gd name="T12" fmla="*/ 0 w 329"/>
                <a:gd name="T13" fmla="*/ 0 h 272"/>
              </a:gdLst>
              <a:ahLst/>
              <a:cxnLst>
                <a:cxn ang="0">
                  <a:pos x="T0" y="T1"/>
                </a:cxn>
                <a:cxn ang="0">
                  <a:pos x="T2" y="T3"/>
                </a:cxn>
                <a:cxn ang="0">
                  <a:pos x="T4" y="T5"/>
                </a:cxn>
                <a:cxn ang="0">
                  <a:pos x="T6" y="T7"/>
                </a:cxn>
                <a:cxn ang="0">
                  <a:pos x="T8" y="T9"/>
                </a:cxn>
                <a:cxn ang="0">
                  <a:pos x="T10" y="T11"/>
                </a:cxn>
                <a:cxn ang="0">
                  <a:pos x="T12" y="T13"/>
                </a:cxn>
              </a:cxnLst>
              <a:rect l="0" t="0" r="r" b="b"/>
              <a:pathLst>
                <a:path w="329" h="272">
                  <a:moveTo>
                    <a:pt x="0" y="0"/>
                  </a:moveTo>
                  <a:lnTo>
                    <a:pt x="83" y="272"/>
                  </a:lnTo>
                  <a:lnTo>
                    <a:pt x="76" y="272"/>
                  </a:lnTo>
                  <a:lnTo>
                    <a:pt x="270" y="272"/>
                  </a:lnTo>
                  <a:lnTo>
                    <a:pt x="241" y="272"/>
                  </a:lnTo>
                  <a:lnTo>
                    <a:pt x="329" y="24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6" name="Freeform 486"/>
            <p:cNvSpPr>
              <a:spLocks/>
            </p:cNvSpPr>
            <p:nvPr/>
          </p:nvSpPr>
          <p:spPr bwMode="auto">
            <a:xfrm>
              <a:off x="4157663" y="6329363"/>
              <a:ext cx="582613" cy="481013"/>
            </a:xfrm>
            <a:custGeom>
              <a:avLst/>
              <a:gdLst>
                <a:gd name="T0" fmla="*/ 0 w 367"/>
                <a:gd name="T1" fmla="*/ 0 h 303"/>
                <a:gd name="T2" fmla="*/ 324 w 367"/>
                <a:gd name="T3" fmla="*/ 303 h 303"/>
                <a:gd name="T4" fmla="*/ 317 w 367"/>
                <a:gd name="T5" fmla="*/ 303 h 303"/>
                <a:gd name="T6" fmla="*/ 367 w 367"/>
                <a:gd name="T7" fmla="*/ 303 h 303"/>
                <a:gd name="T8" fmla="*/ 360 w 367"/>
                <a:gd name="T9" fmla="*/ 303 h 303"/>
                <a:gd name="T10" fmla="*/ 272 w 367"/>
                <a:gd name="T11" fmla="*/ 21 h 303"/>
                <a:gd name="T12" fmla="*/ 0 w 367"/>
                <a:gd name="T13" fmla="*/ 0 h 303"/>
              </a:gdLst>
              <a:ahLst/>
              <a:cxnLst>
                <a:cxn ang="0">
                  <a:pos x="T0" y="T1"/>
                </a:cxn>
                <a:cxn ang="0">
                  <a:pos x="T2" y="T3"/>
                </a:cxn>
                <a:cxn ang="0">
                  <a:pos x="T4" y="T5"/>
                </a:cxn>
                <a:cxn ang="0">
                  <a:pos x="T6" y="T7"/>
                </a:cxn>
                <a:cxn ang="0">
                  <a:pos x="T8" y="T9"/>
                </a:cxn>
                <a:cxn ang="0">
                  <a:pos x="T10" y="T11"/>
                </a:cxn>
                <a:cxn ang="0">
                  <a:pos x="T12" y="T13"/>
                </a:cxn>
              </a:cxnLst>
              <a:rect l="0" t="0" r="r" b="b"/>
              <a:pathLst>
                <a:path w="367" h="303">
                  <a:moveTo>
                    <a:pt x="0" y="0"/>
                  </a:moveTo>
                  <a:lnTo>
                    <a:pt x="324" y="303"/>
                  </a:lnTo>
                  <a:lnTo>
                    <a:pt x="317" y="303"/>
                  </a:lnTo>
                  <a:lnTo>
                    <a:pt x="367" y="303"/>
                  </a:lnTo>
                  <a:lnTo>
                    <a:pt x="360" y="303"/>
                  </a:lnTo>
                  <a:lnTo>
                    <a:pt x="272" y="21"/>
                  </a:lnTo>
                  <a:lnTo>
                    <a:pt x="0" y="0"/>
                  </a:lnTo>
                  <a:close/>
                </a:path>
              </a:pathLst>
            </a:custGeom>
            <a:solidFill>
              <a:srgbClr val="B8B9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7" name="Freeform 487"/>
            <p:cNvSpPr>
              <a:spLocks/>
            </p:cNvSpPr>
            <p:nvPr/>
          </p:nvSpPr>
          <p:spPr bwMode="auto">
            <a:xfrm>
              <a:off x="4157663" y="6329363"/>
              <a:ext cx="582613" cy="481013"/>
            </a:xfrm>
            <a:custGeom>
              <a:avLst/>
              <a:gdLst>
                <a:gd name="T0" fmla="*/ 0 w 367"/>
                <a:gd name="T1" fmla="*/ 0 h 303"/>
                <a:gd name="T2" fmla="*/ 324 w 367"/>
                <a:gd name="T3" fmla="*/ 303 h 303"/>
                <a:gd name="T4" fmla="*/ 317 w 367"/>
                <a:gd name="T5" fmla="*/ 303 h 303"/>
                <a:gd name="T6" fmla="*/ 367 w 367"/>
                <a:gd name="T7" fmla="*/ 303 h 303"/>
                <a:gd name="T8" fmla="*/ 360 w 367"/>
                <a:gd name="T9" fmla="*/ 303 h 303"/>
                <a:gd name="T10" fmla="*/ 272 w 367"/>
                <a:gd name="T11" fmla="*/ 21 h 303"/>
                <a:gd name="T12" fmla="*/ 0 w 367"/>
                <a:gd name="T13" fmla="*/ 0 h 303"/>
              </a:gdLst>
              <a:ahLst/>
              <a:cxnLst>
                <a:cxn ang="0">
                  <a:pos x="T0" y="T1"/>
                </a:cxn>
                <a:cxn ang="0">
                  <a:pos x="T2" y="T3"/>
                </a:cxn>
                <a:cxn ang="0">
                  <a:pos x="T4" y="T5"/>
                </a:cxn>
                <a:cxn ang="0">
                  <a:pos x="T6" y="T7"/>
                </a:cxn>
                <a:cxn ang="0">
                  <a:pos x="T8" y="T9"/>
                </a:cxn>
                <a:cxn ang="0">
                  <a:pos x="T10" y="T11"/>
                </a:cxn>
                <a:cxn ang="0">
                  <a:pos x="T12" y="T13"/>
                </a:cxn>
              </a:cxnLst>
              <a:rect l="0" t="0" r="r" b="b"/>
              <a:pathLst>
                <a:path w="367" h="303">
                  <a:moveTo>
                    <a:pt x="0" y="0"/>
                  </a:moveTo>
                  <a:lnTo>
                    <a:pt x="324" y="303"/>
                  </a:lnTo>
                  <a:lnTo>
                    <a:pt x="317" y="303"/>
                  </a:lnTo>
                  <a:lnTo>
                    <a:pt x="367" y="303"/>
                  </a:lnTo>
                  <a:lnTo>
                    <a:pt x="360" y="303"/>
                  </a:lnTo>
                  <a:lnTo>
                    <a:pt x="272" y="2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8" name="Freeform 488"/>
            <p:cNvSpPr>
              <a:spLocks/>
            </p:cNvSpPr>
            <p:nvPr/>
          </p:nvSpPr>
          <p:spPr bwMode="auto">
            <a:xfrm>
              <a:off x="4630738" y="6362700"/>
              <a:ext cx="519113" cy="384175"/>
            </a:xfrm>
            <a:custGeom>
              <a:avLst/>
              <a:gdLst>
                <a:gd name="T0" fmla="*/ 0 w 327"/>
                <a:gd name="T1" fmla="*/ 0 h 242"/>
                <a:gd name="T2" fmla="*/ 327 w 327"/>
                <a:gd name="T3" fmla="*/ 242 h 242"/>
                <a:gd name="T4" fmla="*/ 310 w 327"/>
                <a:gd name="T5" fmla="*/ 31 h 242"/>
                <a:gd name="T6" fmla="*/ 0 w 327"/>
                <a:gd name="T7" fmla="*/ 0 h 242"/>
              </a:gdLst>
              <a:ahLst/>
              <a:cxnLst>
                <a:cxn ang="0">
                  <a:pos x="T0" y="T1"/>
                </a:cxn>
                <a:cxn ang="0">
                  <a:pos x="T2" y="T3"/>
                </a:cxn>
                <a:cxn ang="0">
                  <a:pos x="T4" y="T5"/>
                </a:cxn>
                <a:cxn ang="0">
                  <a:pos x="T6" y="T7"/>
                </a:cxn>
              </a:cxnLst>
              <a:rect l="0" t="0" r="r" b="b"/>
              <a:pathLst>
                <a:path w="327" h="242">
                  <a:moveTo>
                    <a:pt x="0" y="0"/>
                  </a:moveTo>
                  <a:lnTo>
                    <a:pt x="327" y="242"/>
                  </a:lnTo>
                  <a:lnTo>
                    <a:pt x="310" y="31"/>
                  </a:lnTo>
                  <a:lnTo>
                    <a:pt x="0" y="0"/>
                  </a:lnTo>
                  <a:close/>
                </a:path>
              </a:pathLst>
            </a:custGeom>
            <a:solidFill>
              <a:srgbClr val="BEBFC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9" name="Freeform 489"/>
            <p:cNvSpPr>
              <a:spLocks/>
            </p:cNvSpPr>
            <p:nvPr/>
          </p:nvSpPr>
          <p:spPr bwMode="auto">
            <a:xfrm>
              <a:off x="4630738" y="6362700"/>
              <a:ext cx="519113" cy="384175"/>
            </a:xfrm>
            <a:custGeom>
              <a:avLst/>
              <a:gdLst>
                <a:gd name="T0" fmla="*/ 0 w 327"/>
                <a:gd name="T1" fmla="*/ 0 h 242"/>
                <a:gd name="T2" fmla="*/ 327 w 327"/>
                <a:gd name="T3" fmla="*/ 242 h 242"/>
                <a:gd name="T4" fmla="*/ 310 w 327"/>
                <a:gd name="T5" fmla="*/ 31 h 242"/>
                <a:gd name="T6" fmla="*/ 0 w 327"/>
                <a:gd name="T7" fmla="*/ 0 h 242"/>
              </a:gdLst>
              <a:ahLst/>
              <a:cxnLst>
                <a:cxn ang="0">
                  <a:pos x="T0" y="T1"/>
                </a:cxn>
                <a:cxn ang="0">
                  <a:pos x="T2" y="T3"/>
                </a:cxn>
                <a:cxn ang="0">
                  <a:pos x="T4" y="T5"/>
                </a:cxn>
                <a:cxn ang="0">
                  <a:pos x="T6" y="T7"/>
                </a:cxn>
              </a:cxnLst>
              <a:rect l="0" t="0" r="r" b="b"/>
              <a:pathLst>
                <a:path w="327" h="242">
                  <a:moveTo>
                    <a:pt x="0" y="0"/>
                  </a:moveTo>
                  <a:lnTo>
                    <a:pt x="327" y="242"/>
                  </a:lnTo>
                  <a:lnTo>
                    <a:pt x="310" y="3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0" name="Freeform 490"/>
            <p:cNvSpPr>
              <a:spLocks/>
            </p:cNvSpPr>
            <p:nvPr/>
          </p:nvSpPr>
          <p:spPr bwMode="auto">
            <a:xfrm>
              <a:off x="4138613" y="5289550"/>
              <a:ext cx="436563" cy="1028700"/>
            </a:xfrm>
            <a:custGeom>
              <a:avLst/>
              <a:gdLst>
                <a:gd name="T0" fmla="*/ 33 w 275"/>
                <a:gd name="T1" fmla="*/ 0 h 648"/>
                <a:gd name="T2" fmla="*/ 0 w 275"/>
                <a:gd name="T3" fmla="*/ 624 h 648"/>
                <a:gd name="T4" fmla="*/ 275 w 275"/>
                <a:gd name="T5" fmla="*/ 648 h 648"/>
                <a:gd name="T6" fmla="*/ 33 w 275"/>
                <a:gd name="T7" fmla="*/ 0 h 648"/>
              </a:gdLst>
              <a:ahLst/>
              <a:cxnLst>
                <a:cxn ang="0">
                  <a:pos x="T0" y="T1"/>
                </a:cxn>
                <a:cxn ang="0">
                  <a:pos x="T2" y="T3"/>
                </a:cxn>
                <a:cxn ang="0">
                  <a:pos x="T4" y="T5"/>
                </a:cxn>
                <a:cxn ang="0">
                  <a:pos x="T6" y="T7"/>
                </a:cxn>
              </a:cxnLst>
              <a:rect l="0" t="0" r="r" b="b"/>
              <a:pathLst>
                <a:path w="275" h="648">
                  <a:moveTo>
                    <a:pt x="33" y="0"/>
                  </a:moveTo>
                  <a:lnTo>
                    <a:pt x="0" y="624"/>
                  </a:lnTo>
                  <a:lnTo>
                    <a:pt x="275" y="648"/>
                  </a:lnTo>
                  <a:lnTo>
                    <a:pt x="33"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1" name="Freeform 491"/>
            <p:cNvSpPr>
              <a:spLocks/>
            </p:cNvSpPr>
            <p:nvPr/>
          </p:nvSpPr>
          <p:spPr bwMode="auto">
            <a:xfrm>
              <a:off x="4138613" y="5289550"/>
              <a:ext cx="436563" cy="1028700"/>
            </a:xfrm>
            <a:custGeom>
              <a:avLst/>
              <a:gdLst>
                <a:gd name="T0" fmla="*/ 33 w 275"/>
                <a:gd name="T1" fmla="*/ 0 h 648"/>
                <a:gd name="T2" fmla="*/ 0 w 275"/>
                <a:gd name="T3" fmla="*/ 624 h 648"/>
                <a:gd name="T4" fmla="*/ 275 w 275"/>
                <a:gd name="T5" fmla="*/ 648 h 648"/>
                <a:gd name="T6" fmla="*/ 33 w 275"/>
                <a:gd name="T7" fmla="*/ 0 h 648"/>
              </a:gdLst>
              <a:ahLst/>
              <a:cxnLst>
                <a:cxn ang="0">
                  <a:pos x="T0" y="T1"/>
                </a:cxn>
                <a:cxn ang="0">
                  <a:pos x="T2" y="T3"/>
                </a:cxn>
                <a:cxn ang="0">
                  <a:pos x="T4" y="T5"/>
                </a:cxn>
                <a:cxn ang="0">
                  <a:pos x="T6" y="T7"/>
                </a:cxn>
              </a:cxnLst>
              <a:rect l="0" t="0" r="r" b="b"/>
              <a:pathLst>
                <a:path w="275" h="648">
                  <a:moveTo>
                    <a:pt x="33" y="0"/>
                  </a:moveTo>
                  <a:lnTo>
                    <a:pt x="0" y="624"/>
                  </a:lnTo>
                  <a:lnTo>
                    <a:pt x="275" y="648"/>
                  </a:lnTo>
                  <a:lnTo>
                    <a:pt x="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2" name="Freeform 492"/>
            <p:cNvSpPr>
              <a:spLocks/>
            </p:cNvSpPr>
            <p:nvPr/>
          </p:nvSpPr>
          <p:spPr bwMode="auto">
            <a:xfrm>
              <a:off x="4622801" y="561975"/>
              <a:ext cx="376238" cy="819150"/>
            </a:xfrm>
            <a:custGeom>
              <a:avLst/>
              <a:gdLst>
                <a:gd name="T0" fmla="*/ 19 w 237"/>
                <a:gd name="T1" fmla="*/ 0 h 516"/>
                <a:gd name="T2" fmla="*/ 0 w 237"/>
                <a:gd name="T3" fmla="*/ 516 h 516"/>
                <a:gd name="T4" fmla="*/ 237 w 237"/>
                <a:gd name="T5" fmla="*/ 374 h 516"/>
                <a:gd name="T6" fmla="*/ 19 w 237"/>
                <a:gd name="T7" fmla="*/ 0 h 516"/>
              </a:gdLst>
              <a:ahLst/>
              <a:cxnLst>
                <a:cxn ang="0">
                  <a:pos x="T0" y="T1"/>
                </a:cxn>
                <a:cxn ang="0">
                  <a:pos x="T2" y="T3"/>
                </a:cxn>
                <a:cxn ang="0">
                  <a:pos x="T4" y="T5"/>
                </a:cxn>
                <a:cxn ang="0">
                  <a:pos x="T6" y="T7"/>
                </a:cxn>
              </a:cxnLst>
              <a:rect l="0" t="0" r="r" b="b"/>
              <a:pathLst>
                <a:path w="237" h="516">
                  <a:moveTo>
                    <a:pt x="19" y="0"/>
                  </a:moveTo>
                  <a:lnTo>
                    <a:pt x="0" y="516"/>
                  </a:lnTo>
                  <a:lnTo>
                    <a:pt x="237" y="374"/>
                  </a:lnTo>
                  <a:lnTo>
                    <a:pt x="19" y="0"/>
                  </a:lnTo>
                  <a:close/>
                </a:path>
              </a:pathLst>
            </a:custGeom>
            <a:solidFill>
              <a:srgbClr val="CACCC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3" name="Freeform 493"/>
            <p:cNvSpPr>
              <a:spLocks/>
            </p:cNvSpPr>
            <p:nvPr/>
          </p:nvSpPr>
          <p:spPr bwMode="auto">
            <a:xfrm>
              <a:off x="4622801" y="561975"/>
              <a:ext cx="376238" cy="819150"/>
            </a:xfrm>
            <a:custGeom>
              <a:avLst/>
              <a:gdLst>
                <a:gd name="T0" fmla="*/ 19 w 237"/>
                <a:gd name="T1" fmla="*/ 0 h 516"/>
                <a:gd name="T2" fmla="*/ 0 w 237"/>
                <a:gd name="T3" fmla="*/ 516 h 516"/>
                <a:gd name="T4" fmla="*/ 237 w 237"/>
                <a:gd name="T5" fmla="*/ 374 h 516"/>
                <a:gd name="T6" fmla="*/ 19 w 237"/>
                <a:gd name="T7" fmla="*/ 0 h 516"/>
              </a:gdLst>
              <a:ahLst/>
              <a:cxnLst>
                <a:cxn ang="0">
                  <a:pos x="T0" y="T1"/>
                </a:cxn>
                <a:cxn ang="0">
                  <a:pos x="T2" y="T3"/>
                </a:cxn>
                <a:cxn ang="0">
                  <a:pos x="T4" y="T5"/>
                </a:cxn>
                <a:cxn ang="0">
                  <a:pos x="T6" y="T7"/>
                </a:cxn>
              </a:cxnLst>
              <a:rect l="0" t="0" r="r" b="b"/>
              <a:pathLst>
                <a:path w="237" h="516">
                  <a:moveTo>
                    <a:pt x="19" y="0"/>
                  </a:moveTo>
                  <a:lnTo>
                    <a:pt x="0" y="516"/>
                  </a:lnTo>
                  <a:lnTo>
                    <a:pt x="237" y="374"/>
                  </a:lnTo>
                  <a:lnTo>
                    <a:pt x="1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4" name="Freeform 494"/>
            <p:cNvSpPr>
              <a:spLocks/>
            </p:cNvSpPr>
            <p:nvPr/>
          </p:nvSpPr>
          <p:spPr bwMode="auto">
            <a:xfrm>
              <a:off x="4938713" y="1201738"/>
              <a:ext cx="525463" cy="877888"/>
            </a:xfrm>
            <a:custGeom>
              <a:avLst/>
              <a:gdLst>
                <a:gd name="T0" fmla="*/ 59 w 331"/>
                <a:gd name="T1" fmla="*/ 0 h 553"/>
                <a:gd name="T2" fmla="*/ 0 w 331"/>
                <a:gd name="T3" fmla="*/ 553 h 553"/>
                <a:gd name="T4" fmla="*/ 331 w 331"/>
                <a:gd name="T5" fmla="*/ 210 h 553"/>
                <a:gd name="T6" fmla="*/ 59 w 331"/>
                <a:gd name="T7" fmla="*/ 0 h 553"/>
              </a:gdLst>
              <a:ahLst/>
              <a:cxnLst>
                <a:cxn ang="0">
                  <a:pos x="T0" y="T1"/>
                </a:cxn>
                <a:cxn ang="0">
                  <a:pos x="T2" y="T3"/>
                </a:cxn>
                <a:cxn ang="0">
                  <a:pos x="T4" y="T5"/>
                </a:cxn>
                <a:cxn ang="0">
                  <a:pos x="T6" y="T7"/>
                </a:cxn>
              </a:cxnLst>
              <a:rect l="0" t="0" r="r" b="b"/>
              <a:pathLst>
                <a:path w="331" h="553">
                  <a:moveTo>
                    <a:pt x="59" y="0"/>
                  </a:moveTo>
                  <a:lnTo>
                    <a:pt x="0" y="553"/>
                  </a:lnTo>
                  <a:lnTo>
                    <a:pt x="331" y="210"/>
                  </a:lnTo>
                  <a:lnTo>
                    <a:pt x="59" y="0"/>
                  </a:lnTo>
                  <a:close/>
                </a:path>
              </a:pathLst>
            </a:custGeom>
            <a:solidFill>
              <a:srgbClr val="DFDFE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5" name="Freeform 495"/>
            <p:cNvSpPr>
              <a:spLocks/>
            </p:cNvSpPr>
            <p:nvPr/>
          </p:nvSpPr>
          <p:spPr bwMode="auto">
            <a:xfrm>
              <a:off x="4938713" y="1201738"/>
              <a:ext cx="525463" cy="877888"/>
            </a:xfrm>
            <a:custGeom>
              <a:avLst/>
              <a:gdLst>
                <a:gd name="T0" fmla="*/ 59 w 331"/>
                <a:gd name="T1" fmla="*/ 0 h 553"/>
                <a:gd name="T2" fmla="*/ 0 w 331"/>
                <a:gd name="T3" fmla="*/ 553 h 553"/>
                <a:gd name="T4" fmla="*/ 331 w 331"/>
                <a:gd name="T5" fmla="*/ 210 h 553"/>
                <a:gd name="T6" fmla="*/ 59 w 331"/>
                <a:gd name="T7" fmla="*/ 0 h 553"/>
              </a:gdLst>
              <a:ahLst/>
              <a:cxnLst>
                <a:cxn ang="0">
                  <a:pos x="T0" y="T1"/>
                </a:cxn>
                <a:cxn ang="0">
                  <a:pos x="T2" y="T3"/>
                </a:cxn>
                <a:cxn ang="0">
                  <a:pos x="T4" y="T5"/>
                </a:cxn>
                <a:cxn ang="0">
                  <a:pos x="T6" y="T7"/>
                </a:cxn>
              </a:cxnLst>
              <a:rect l="0" t="0" r="r" b="b"/>
              <a:pathLst>
                <a:path w="331" h="553">
                  <a:moveTo>
                    <a:pt x="59" y="0"/>
                  </a:moveTo>
                  <a:lnTo>
                    <a:pt x="0" y="553"/>
                  </a:lnTo>
                  <a:lnTo>
                    <a:pt x="331" y="210"/>
                  </a:lnTo>
                  <a:lnTo>
                    <a:pt x="5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6" name="Freeform 496"/>
            <p:cNvSpPr>
              <a:spLocks/>
            </p:cNvSpPr>
            <p:nvPr/>
          </p:nvSpPr>
          <p:spPr bwMode="auto">
            <a:xfrm>
              <a:off x="5062538" y="1062038"/>
              <a:ext cx="879475" cy="442913"/>
            </a:xfrm>
            <a:custGeom>
              <a:avLst/>
              <a:gdLst>
                <a:gd name="T0" fmla="*/ 554 w 554"/>
                <a:gd name="T1" fmla="*/ 0 h 279"/>
                <a:gd name="T2" fmla="*/ 0 w 554"/>
                <a:gd name="T3" fmla="*/ 69 h 279"/>
                <a:gd name="T4" fmla="*/ 272 w 554"/>
                <a:gd name="T5" fmla="*/ 279 h 279"/>
                <a:gd name="T6" fmla="*/ 554 w 554"/>
                <a:gd name="T7" fmla="*/ 0 h 279"/>
              </a:gdLst>
              <a:ahLst/>
              <a:cxnLst>
                <a:cxn ang="0">
                  <a:pos x="T0" y="T1"/>
                </a:cxn>
                <a:cxn ang="0">
                  <a:pos x="T2" y="T3"/>
                </a:cxn>
                <a:cxn ang="0">
                  <a:pos x="T4" y="T5"/>
                </a:cxn>
                <a:cxn ang="0">
                  <a:pos x="T6" y="T7"/>
                </a:cxn>
              </a:cxnLst>
              <a:rect l="0" t="0" r="r" b="b"/>
              <a:pathLst>
                <a:path w="554" h="279">
                  <a:moveTo>
                    <a:pt x="554" y="0"/>
                  </a:moveTo>
                  <a:lnTo>
                    <a:pt x="0" y="69"/>
                  </a:lnTo>
                  <a:lnTo>
                    <a:pt x="272" y="279"/>
                  </a:lnTo>
                  <a:lnTo>
                    <a:pt x="554" y="0"/>
                  </a:lnTo>
                  <a:close/>
                </a:path>
              </a:pathLst>
            </a:custGeom>
            <a:solidFill>
              <a:srgbClr val="D8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7" name="Freeform 497"/>
            <p:cNvSpPr>
              <a:spLocks/>
            </p:cNvSpPr>
            <p:nvPr/>
          </p:nvSpPr>
          <p:spPr bwMode="auto">
            <a:xfrm>
              <a:off x="5062538" y="1062038"/>
              <a:ext cx="879475" cy="442913"/>
            </a:xfrm>
            <a:custGeom>
              <a:avLst/>
              <a:gdLst>
                <a:gd name="T0" fmla="*/ 554 w 554"/>
                <a:gd name="T1" fmla="*/ 0 h 279"/>
                <a:gd name="T2" fmla="*/ 0 w 554"/>
                <a:gd name="T3" fmla="*/ 69 h 279"/>
                <a:gd name="T4" fmla="*/ 272 w 554"/>
                <a:gd name="T5" fmla="*/ 279 h 279"/>
                <a:gd name="T6" fmla="*/ 554 w 554"/>
                <a:gd name="T7" fmla="*/ 0 h 279"/>
              </a:gdLst>
              <a:ahLst/>
              <a:cxnLst>
                <a:cxn ang="0">
                  <a:pos x="T0" y="T1"/>
                </a:cxn>
                <a:cxn ang="0">
                  <a:pos x="T2" y="T3"/>
                </a:cxn>
                <a:cxn ang="0">
                  <a:pos x="T4" y="T5"/>
                </a:cxn>
                <a:cxn ang="0">
                  <a:pos x="T6" y="T7"/>
                </a:cxn>
              </a:cxnLst>
              <a:rect l="0" t="0" r="r" b="b"/>
              <a:pathLst>
                <a:path w="554" h="279">
                  <a:moveTo>
                    <a:pt x="554" y="0"/>
                  </a:moveTo>
                  <a:lnTo>
                    <a:pt x="0" y="69"/>
                  </a:lnTo>
                  <a:lnTo>
                    <a:pt x="272" y="279"/>
                  </a:lnTo>
                  <a:lnTo>
                    <a:pt x="55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8" name="Freeform 498"/>
            <p:cNvSpPr>
              <a:spLocks/>
            </p:cNvSpPr>
            <p:nvPr/>
          </p:nvSpPr>
          <p:spPr bwMode="auto">
            <a:xfrm>
              <a:off x="4630738" y="1201738"/>
              <a:ext cx="376238" cy="874713"/>
            </a:xfrm>
            <a:custGeom>
              <a:avLst/>
              <a:gdLst>
                <a:gd name="T0" fmla="*/ 237 w 237"/>
                <a:gd name="T1" fmla="*/ 0 h 551"/>
                <a:gd name="T2" fmla="*/ 0 w 237"/>
                <a:gd name="T3" fmla="*/ 142 h 551"/>
                <a:gd name="T4" fmla="*/ 180 w 237"/>
                <a:gd name="T5" fmla="*/ 551 h 551"/>
                <a:gd name="T6" fmla="*/ 237 w 237"/>
                <a:gd name="T7" fmla="*/ 0 h 551"/>
              </a:gdLst>
              <a:ahLst/>
              <a:cxnLst>
                <a:cxn ang="0">
                  <a:pos x="T0" y="T1"/>
                </a:cxn>
                <a:cxn ang="0">
                  <a:pos x="T2" y="T3"/>
                </a:cxn>
                <a:cxn ang="0">
                  <a:pos x="T4" y="T5"/>
                </a:cxn>
                <a:cxn ang="0">
                  <a:pos x="T6" y="T7"/>
                </a:cxn>
              </a:cxnLst>
              <a:rect l="0" t="0" r="r" b="b"/>
              <a:pathLst>
                <a:path w="237" h="551">
                  <a:moveTo>
                    <a:pt x="237" y="0"/>
                  </a:moveTo>
                  <a:lnTo>
                    <a:pt x="0" y="142"/>
                  </a:lnTo>
                  <a:lnTo>
                    <a:pt x="180" y="551"/>
                  </a:lnTo>
                  <a:lnTo>
                    <a:pt x="237" y="0"/>
                  </a:lnTo>
                  <a:close/>
                </a:path>
              </a:pathLst>
            </a:custGeom>
            <a:solidFill>
              <a:srgbClr val="D5D6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9" name="Freeform 499"/>
            <p:cNvSpPr>
              <a:spLocks/>
            </p:cNvSpPr>
            <p:nvPr/>
          </p:nvSpPr>
          <p:spPr bwMode="auto">
            <a:xfrm>
              <a:off x="4630738" y="1201738"/>
              <a:ext cx="376238" cy="874713"/>
            </a:xfrm>
            <a:custGeom>
              <a:avLst/>
              <a:gdLst>
                <a:gd name="T0" fmla="*/ 237 w 237"/>
                <a:gd name="T1" fmla="*/ 0 h 551"/>
                <a:gd name="T2" fmla="*/ 0 w 237"/>
                <a:gd name="T3" fmla="*/ 142 h 551"/>
                <a:gd name="T4" fmla="*/ 180 w 237"/>
                <a:gd name="T5" fmla="*/ 551 h 551"/>
                <a:gd name="T6" fmla="*/ 237 w 237"/>
                <a:gd name="T7" fmla="*/ 0 h 551"/>
              </a:gdLst>
              <a:ahLst/>
              <a:cxnLst>
                <a:cxn ang="0">
                  <a:pos x="T0" y="T1"/>
                </a:cxn>
                <a:cxn ang="0">
                  <a:pos x="T2" y="T3"/>
                </a:cxn>
                <a:cxn ang="0">
                  <a:pos x="T4" y="T5"/>
                </a:cxn>
                <a:cxn ang="0">
                  <a:pos x="T6" y="T7"/>
                </a:cxn>
              </a:cxnLst>
              <a:rect l="0" t="0" r="r" b="b"/>
              <a:pathLst>
                <a:path w="237" h="551">
                  <a:moveTo>
                    <a:pt x="237" y="0"/>
                  </a:moveTo>
                  <a:lnTo>
                    <a:pt x="0" y="142"/>
                  </a:lnTo>
                  <a:lnTo>
                    <a:pt x="180" y="551"/>
                  </a:lnTo>
                  <a:lnTo>
                    <a:pt x="23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0" name="Freeform 500"/>
            <p:cNvSpPr>
              <a:spLocks/>
            </p:cNvSpPr>
            <p:nvPr/>
          </p:nvSpPr>
          <p:spPr bwMode="auto">
            <a:xfrm>
              <a:off x="4664076" y="539750"/>
              <a:ext cx="406400" cy="590550"/>
            </a:xfrm>
            <a:custGeom>
              <a:avLst/>
              <a:gdLst>
                <a:gd name="T0" fmla="*/ 0 w 256"/>
                <a:gd name="T1" fmla="*/ 0 h 372"/>
                <a:gd name="T2" fmla="*/ 220 w 256"/>
                <a:gd name="T3" fmla="*/ 372 h 372"/>
                <a:gd name="T4" fmla="*/ 256 w 256"/>
                <a:gd name="T5" fmla="*/ 19 h 372"/>
                <a:gd name="T6" fmla="*/ 0 w 256"/>
                <a:gd name="T7" fmla="*/ 0 h 372"/>
              </a:gdLst>
              <a:ahLst/>
              <a:cxnLst>
                <a:cxn ang="0">
                  <a:pos x="T0" y="T1"/>
                </a:cxn>
                <a:cxn ang="0">
                  <a:pos x="T2" y="T3"/>
                </a:cxn>
                <a:cxn ang="0">
                  <a:pos x="T4" y="T5"/>
                </a:cxn>
                <a:cxn ang="0">
                  <a:pos x="T6" y="T7"/>
                </a:cxn>
              </a:cxnLst>
              <a:rect l="0" t="0" r="r" b="b"/>
              <a:pathLst>
                <a:path w="256" h="372">
                  <a:moveTo>
                    <a:pt x="0" y="0"/>
                  </a:moveTo>
                  <a:lnTo>
                    <a:pt x="220" y="372"/>
                  </a:lnTo>
                  <a:lnTo>
                    <a:pt x="256" y="19"/>
                  </a:lnTo>
                  <a:lnTo>
                    <a:pt x="0" y="0"/>
                  </a:lnTo>
                  <a:close/>
                </a:path>
              </a:pathLst>
            </a:custGeom>
            <a:solidFill>
              <a:srgbClr val="D0D2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1" name="Freeform 501"/>
            <p:cNvSpPr>
              <a:spLocks/>
            </p:cNvSpPr>
            <p:nvPr/>
          </p:nvSpPr>
          <p:spPr bwMode="auto">
            <a:xfrm>
              <a:off x="4664076" y="539750"/>
              <a:ext cx="406400" cy="590550"/>
            </a:xfrm>
            <a:custGeom>
              <a:avLst/>
              <a:gdLst>
                <a:gd name="T0" fmla="*/ 0 w 256"/>
                <a:gd name="T1" fmla="*/ 0 h 372"/>
                <a:gd name="T2" fmla="*/ 220 w 256"/>
                <a:gd name="T3" fmla="*/ 372 h 372"/>
                <a:gd name="T4" fmla="*/ 256 w 256"/>
                <a:gd name="T5" fmla="*/ 19 h 372"/>
                <a:gd name="T6" fmla="*/ 0 w 256"/>
                <a:gd name="T7" fmla="*/ 0 h 372"/>
              </a:gdLst>
              <a:ahLst/>
              <a:cxnLst>
                <a:cxn ang="0">
                  <a:pos x="T0" y="T1"/>
                </a:cxn>
                <a:cxn ang="0">
                  <a:pos x="T2" y="T3"/>
                </a:cxn>
                <a:cxn ang="0">
                  <a:pos x="T4" y="T5"/>
                </a:cxn>
                <a:cxn ang="0">
                  <a:pos x="T6" y="T7"/>
                </a:cxn>
              </a:cxnLst>
              <a:rect l="0" t="0" r="r" b="b"/>
              <a:pathLst>
                <a:path w="256" h="372">
                  <a:moveTo>
                    <a:pt x="0" y="0"/>
                  </a:moveTo>
                  <a:lnTo>
                    <a:pt x="220" y="372"/>
                  </a:lnTo>
                  <a:lnTo>
                    <a:pt x="256"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2" name="Freeform 502"/>
            <p:cNvSpPr>
              <a:spLocks/>
            </p:cNvSpPr>
            <p:nvPr/>
          </p:nvSpPr>
          <p:spPr bwMode="auto">
            <a:xfrm>
              <a:off x="5059363" y="781050"/>
              <a:ext cx="879475" cy="371475"/>
            </a:xfrm>
            <a:custGeom>
              <a:avLst/>
              <a:gdLst>
                <a:gd name="T0" fmla="*/ 196 w 554"/>
                <a:gd name="T1" fmla="*/ 0 h 234"/>
                <a:gd name="T2" fmla="*/ 0 w 554"/>
                <a:gd name="T3" fmla="*/ 234 h 234"/>
                <a:gd name="T4" fmla="*/ 554 w 554"/>
                <a:gd name="T5" fmla="*/ 165 h 234"/>
                <a:gd name="T6" fmla="*/ 196 w 554"/>
                <a:gd name="T7" fmla="*/ 0 h 234"/>
              </a:gdLst>
              <a:ahLst/>
              <a:cxnLst>
                <a:cxn ang="0">
                  <a:pos x="T0" y="T1"/>
                </a:cxn>
                <a:cxn ang="0">
                  <a:pos x="T2" y="T3"/>
                </a:cxn>
                <a:cxn ang="0">
                  <a:pos x="T4" y="T5"/>
                </a:cxn>
                <a:cxn ang="0">
                  <a:pos x="T6" y="T7"/>
                </a:cxn>
              </a:cxnLst>
              <a:rect l="0" t="0" r="r" b="b"/>
              <a:pathLst>
                <a:path w="554" h="234">
                  <a:moveTo>
                    <a:pt x="196" y="0"/>
                  </a:moveTo>
                  <a:lnTo>
                    <a:pt x="0" y="234"/>
                  </a:lnTo>
                  <a:lnTo>
                    <a:pt x="554" y="165"/>
                  </a:lnTo>
                  <a:lnTo>
                    <a:pt x="196" y="0"/>
                  </a:lnTo>
                  <a:close/>
                </a:path>
              </a:pathLst>
            </a:custGeom>
            <a:solidFill>
              <a:srgbClr val="D8D9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3" name="Freeform 503"/>
            <p:cNvSpPr>
              <a:spLocks/>
            </p:cNvSpPr>
            <p:nvPr/>
          </p:nvSpPr>
          <p:spPr bwMode="auto">
            <a:xfrm>
              <a:off x="5059363" y="781050"/>
              <a:ext cx="879475" cy="371475"/>
            </a:xfrm>
            <a:custGeom>
              <a:avLst/>
              <a:gdLst>
                <a:gd name="T0" fmla="*/ 196 w 554"/>
                <a:gd name="T1" fmla="*/ 0 h 234"/>
                <a:gd name="T2" fmla="*/ 0 w 554"/>
                <a:gd name="T3" fmla="*/ 234 h 234"/>
                <a:gd name="T4" fmla="*/ 554 w 554"/>
                <a:gd name="T5" fmla="*/ 165 h 234"/>
                <a:gd name="T6" fmla="*/ 196 w 554"/>
                <a:gd name="T7" fmla="*/ 0 h 234"/>
              </a:gdLst>
              <a:ahLst/>
              <a:cxnLst>
                <a:cxn ang="0">
                  <a:pos x="T0" y="T1"/>
                </a:cxn>
                <a:cxn ang="0">
                  <a:pos x="T2" y="T3"/>
                </a:cxn>
                <a:cxn ang="0">
                  <a:pos x="T4" y="T5"/>
                </a:cxn>
                <a:cxn ang="0">
                  <a:pos x="T6" y="T7"/>
                </a:cxn>
              </a:cxnLst>
              <a:rect l="0" t="0" r="r" b="b"/>
              <a:pathLst>
                <a:path w="554" h="234">
                  <a:moveTo>
                    <a:pt x="196" y="0"/>
                  </a:moveTo>
                  <a:lnTo>
                    <a:pt x="0" y="234"/>
                  </a:lnTo>
                  <a:lnTo>
                    <a:pt x="554" y="165"/>
                  </a:lnTo>
                  <a:lnTo>
                    <a:pt x="19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4" name="Freeform 504"/>
            <p:cNvSpPr>
              <a:spLocks/>
            </p:cNvSpPr>
            <p:nvPr/>
          </p:nvSpPr>
          <p:spPr bwMode="auto">
            <a:xfrm>
              <a:off x="5032376" y="577850"/>
              <a:ext cx="315913" cy="558800"/>
            </a:xfrm>
            <a:custGeom>
              <a:avLst/>
              <a:gdLst>
                <a:gd name="T0" fmla="*/ 36 w 199"/>
                <a:gd name="T1" fmla="*/ 0 h 352"/>
                <a:gd name="T2" fmla="*/ 0 w 199"/>
                <a:gd name="T3" fmla="*/ 352 h 352"/>
                <a:gd name="T4" fmla="*/ 199 w 199"/>
                <a:gd name="T5" fmla="*/ 118 h 352"/>
                <a:gd name="T6" fmla="*/ 36 w 199"/>
                <a:gd name="T7" fmla="*/ 0 h 352"/>
              </a:gdLst>
              <a:ahLst/>
              <a:cxnLst>
                <a:cxn ang="0">
                  <a:pos x="T0" y="T1"/>
                </a:cxn>
                <a:cxn ang="0">
                  <a:pos x="T2" y="T3"/>
                </a:cxn>
                <a:cxn ang="0">
                  <a:pos x="T4" y="T5"/>
                </a:cxn>
                <a:cxn ang="0">
                  <a:pos x="T6" y="T7"/>
                </a:cxn>
              </a:cxnLst>
              <a:rect l="0" t="0" r="r" b="b"/>
              <a:pathLst>
                <a:path w="199" h="352">
                  <a:moveTo>
                    <a:pt x="36" y="0"/>
                  </a:moveTo>
                  <a:lnTo>
                    <a:pt x="0" y="352"/>
                  </a:lnTo>
                  <a:lnTo>
                    <a:pt x="199" y="118"/>
                  </a:lnTo>
                  <a:lnTo>
                    <a:pt x="36" y="0"/>
                  </a:lnTo>
                  <a:close/>
                </a:path>
              </a:pathLst>
            </a:custGeom>
            <a:solidFill>
              <a:srgbClr val="CCCDC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5" name="Freeform 505"/>
            <p:cNvSpPr>
              <a:spLocks/>
            </p:cNvSpPr>
            <p:nvPr/>
          </p:nvSpPr>
          <p:spPr bwMode="auto">
            <a:xfrm>
              <a:off x="5032376" y="577850"/>
              <a:ext cx="315913" cy="558800"/>
            </a:xfrm>
            <a:custGeom>
              <a:avLst/>
              <a:gdLst>
                <a:gd name="T0" fmla="*/ 36 w 199"/>
                <a:gd name="T1" fmla="*/ 0 h 352"/>
                <a:gd name="T2" fmla="*/ 0 w 199"/>
                <a:gd name="T3" fmla="*/ 352 h 352"/>
                <a:gd name="T4" fmla="*/ 199 w 199"/>
                <a:gd name="T5" fmla="*/ 118 h 352"/>
                <a:gd name="T6" fmla="*/ 36 w 199"/>
                <a:gd name="T7" fmla="*/ 0 h 352"/>
              </a:gdLst>
              <a:ahLst/>
              <a:cxnLst>
                <a:cxn ang="0">
                  <a:pos x="T0" y="T1"/>
                </a:cxn>
                <a:cxn ang="0">
                  <a:pos x="T2" y="T3"/>
                </a:cxn>
                <a:cxn ang="0">
                  <a:pos x="T4" y="T5"/>
                </a:cxn>
                <a:cxn ang="0">
                  <a:pos x="T6" y="T7"/>
                </a:cxn>
              </a:cxnLst>
              <a:rect l="0" t="0" r="r" b="b"/>
              <a:pathLst>
                <a:path w="199" h="352">
                  <a:moveTo>
                    <a:pt x="36" y="0"/>
                  </a:moveTo>
                  <a:lnTo>
                    <a:pt x="0" y="352"/>
                  </a:lnTo>
                  <a:lnTo>
                    <a:pt x="199" y="118"/>
                  </a:lnTo>
                  <a:lnTo>
                    <a:pt x="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6" name="Freeform 507"/>
            <p:cNvSpPr>
              <a:spLocks/>
            </p:cNvSpPr>
            <p:nvPr/>
          </p:nvSpPr>
          <p:spPr bwMode="auto">
            <a:xfrm>
              <a:off x="3767138" y="47625"/>
              <a:ext cx="165100" cy="173038"/>
            </a:xfrm>
            <a:custGeom>
              <a:avLst/>
              <a:gdLst>
                <a:gd name="T0" fmla="*/ 104 w 104"/>
                <a:gd name="T1" fmla="*/ 0 h 109"/>
                <a:gd name="T2" fmla="*/ 94 w 104"/>
                <a:gd name="T3" fmla="*/ 0 h 109"/>
                <a:gd name="T4" fmla="*/ 47 w 104"/>
                <a:gd name="T5" fmla="*/ 85 h 109"/>
                <a:gd name="T6" fmla="*/ 9 w 104"/>
                <a:gd name="T7" fmla="*/ 0 h 109"/>
                <a:gd name="T8" fmla="*/ 0 w 104"/>
                <a:gd name="T9" fmla="*/ 0 h 109"/>
                <a:gd name="T10" fmla="*/ 47 w 104"/>
                <a:gd name="T11" fmla="*/ 109 h 109"/>
                <a:gd name="T12" fmla="*/ 104 w 104"/>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104" h="109">
                  <a:moveTo>
                    <a:pt x="104" y="0"/>
                  </a:moveTo>
                  <a:lnTo>
                    <a:pt x="94" y="0"/>
                  </a:lnTo>
                  <a:lnTo>
                    <a:pt x="47" y="85"/>
                  </a:lnTo>
                  <a:lnTo>
                    <a:pt x="9" y="0"/>
                  </a:lnTo>
                  <a:lnTo>
                    <a:pt x="0" y="0"/>
                  </a:lnTo>
                  <a:lnTo>
                    <a:pt x="47" y="109"/>
                  </a:lnTo>
                  <a:lnTo>
                    <a:pt x="10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7" name="Freeform 509"/>
            <p:cNvSpPr>
              <a:spLocks/>
            </p:cNvSpPr>
            <p:nvPr/>
          </p:nvSpPr>
          <p:spPr bwMode="auto">
            <a:xfrm>
              <a:off x="3841751" y="47625"/>
              <a:ext cx="360363" cy="173038"/>
            </a:xfrm>
            <a:custGeom>
              <a:avLst/>
              <a:gdLst>
                <a:gd name="T0" fmla="*/ 227 w 227"/>
                <a:gd name="T1" fmla="*/ 0 h 109"/>
                <a:gd name="T2" fmla="*/ 211 w 227"/>
                <a:gd name="T3" fmla="*/ 0 h 109"/>
                <a:gd name="T4" fmla="*/ 19 w 227"/>
                <a:gd name="T5" fmla="*/ 90 h 109"/>
                <a:gd name="T6" fmla="*/ 66 w 227"/>
                <a:gd name="T7" fmla="*/ 0 h 109"/>
                <a:gd name="T8" fmla="*/ 57 w 227"/>
                <a:gd name="T9" fmla="*/ 0 h 109"/>
                <a:gd name="T10" fmla="*/ 0 w 227"/>
                <a:gd name="T11" fmla="*/ 109 h 109"/>
                <a:gd name="T12" fmla="*/ 227 w 227"/>
                <a:gd name="T13" fmla="*/ 0 h 109"/>
              </a:gdLst>
              <a:ahLst/>
              <a:cxnLst>
                <a:cxn ang="0">
                  <a:pos x="T0" y="T1"/>
                </a:cxn>
                <a:cxn ang="0">
                  <a:pos x="T2" y="T3"/>
                </a:cxn>
                <a:cxn ang="0">
                  <a:pos x="T4" y="T5"/>
                </a:cxn>
                <a:cxn ang="0">
                  <a:pos x="T6" y="T7"/>
                </a:cxn>
                <a:cxn ang="0">
                  <a:pos x="T8" y="T9"/>
                </a:cxn>
                <a:cxn ang="0">
                  <a:pos x="T10" y="T11"/>
                </a:cxn>
                <a:cxn ang="0">
                  <a:pos x="T12" y="T13"/>
                </a:cxn>
              </a:cxnLst>
              <a:rect l="0" t="0" r="r" b="b"/>
              <a:pathLst>
                <a:path w="227" h="109">
                  <a:moveTo>
                    <a:pt x="227" y="0"/>
                  </a:moveTo>
                  <a:lnTo>
                    <a:pt x="211" y="0"/>
                  </a:lnTo>
                  <a:lnTo>
                    <a:pt x="19" y="90"/>
                  </a:lnTo>
                  <a:lnTo>
                    <a:pt x="66" y="0"/>
                  </a:lnTo>
                  <a:lnTo>
                    <a:pt x="57" y="0"/>
                  </a:lnTo>
                  <a:lnTo>
                    <a:pt x="0" y="109"/>
                  </a:lnTo>
                  <a:lnTo>
                    <a:pt x="22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8" name="Freeform 511"/>
            <p:cNvSpPr>
              <a:spLocks/>
            </p:cNvSpPr>
            <p:nvPr/>
          </p:nvSpPr>
          <p:spPr bwMode="auto">
            <a:xfrm>
              <a:off x="7475538" y="727075"/>
              <a:ext cx="107950" cy="252413"/>
            </a:xfrm>
            <a:custGeom>
              <a:avLst/>
              <a:gdLst>
                <a:gd name="T0" fmla="*/ 68 w 68"/>
                <a:gd name="T1" fmla="*/ 0 h 159"/>
                <a:gd name="T2" fmla="*/ 0 w 68"/>
                <a:gd name="T3" fmla="*/ 159 h 159"/>
                <a:gd name="T4" fmla="*/ 68 w 68"/>
                <a:gd name="T5" fmla="*/ 140 h 159"/>
                <a:gd name="T6" fmla="*/ 68 w 68"/>
                <a:gd name="T7" fmla="*/ 133 h 159"/>
                <a:gd name="T8" fmla="*/ 11 w 68"/>
                <a:gd name="T9" fmla="*/ 149 h 159"/>
                <a:gd name="T10" fmla="*/ 68 w 68"/>
                <a:gd name="T11" fmla="*/ 19 h 159"/>
                <a:gd name="T12" fmla="*/ 68 w 68"/>
                <a:gd name="T13" fmla="*/ 0 h 159"/>
              </a:gdLst>
              <a:ahLst/>
              <a:cxnLst>
                <a:cxn ang="0">
                  <a:pos x="T0" y="T1"/>
                </a:cxn>
                <a:cxn ang="0">
                  <a:pos x="T2" y="T3"/>
                </a:cxn>
                <a:cxn ang="0">
                  <a:pos x="T4" y="T5"/>
                </a:cxn>
                <a:cxn ang="0">
                  <a:pos x="T6" y="T7"/>
                </a:cxn>
                <a:cxn ang="0">
                  <a:pos x="T8" y="T9"/>
                </a:cxn>
                <a:cxn ang="0">
                  <a:pos x="T10" y="T11"/>
                </a:cxn>
                <a:cxn ang="0">
                  <a:pos x="T12" y="T13"/>
                </a:cxn>
              </a:cxnLst>
              <a:rect l="0" t="0" r="r" b="b"/>
              <a:pathLst>
                <a:path w="68" h="159">
                  <a:moveTo>
                    <a:pt x="68" y="0"/>
                  </a:moveTo>
                  <a:lnTo>
                    <a:pt x="0" y="159"/>
                  </a:lnTo>
                  <a:lnTo>
                    <a:pt x="68" y="140"/>
                  </a:lnTo>
                  <a:lnTo>
                    <a:pt x="68" y="133"/>
                  </a:lnTo>
                  <a:lnTo>
                    <a:pt x="11" y="149"/>
                  </a:lnTo>
                  <a:lnTo>
                    <a:pt x="68" y="19"/>
                  </a:lnTo>
                  <a:lnTo>
                    <a:pt x="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9" name="Freeform 513"/>
            <p:cNvSpPr>
              <a:spLocks noEditPoints="1"/>
            </p:cNvSpPr>
            <p:nvPr/>
          </p:nvSpPr>
          <p:spPr bwMode="auto">
            <a:xfrm>
              <a:off x="4183063" y="5133975"/>
              <a:ext cx="673100" cy="515938"/>
            </a:xfrm>
            <a:custGeom>
              <a:avLst/>
              <a:gdLst>
                <a:gd name="T0" fmla="*/ 424 w 424"/>
                <a:gd name="T1" fmla="*/ 325 h 325"/>
                <a:gd name="T2" fmla="*/ 424 w 424"/>
                <a:gd name="T3" fmla="*/ 325 h 325"/>
                <a:gd name="T4" fmla="*/ 407 w 424"/>
                <a:gd name="T5" fmla="*/ 308 h 325"/>
                <a:gd name="T6" fmla="*/ 17 w 424"/>
                <a:gd name="T7" fmla="*/ 67 h 325"/>
                <a:gd name="T8" fmla="*/ 275 w 424"/>
                <a:gd name="T9" fmla="*/ 10 h 325"/>
                <a:gd name="T10" fmla="*/ 407 w 424"/>
                <a:gd name="T11" fmla="*/ 308 h 325"/>
                <a:gd name="T12" fmla="*/ 277 w 424"/>
                <a:gd name="T13" fmla="*/ 0 h 325"/>
                <a:gd name="T14" fmla="*/ 0 w 424"/>
                <a:gd name="T15" fmla="*/ 62 h 325"/>
                <a:gd name="T16" fmla="*/ 424 w 424"/>
                <a:gd name="T17" fmla="*/ 325 h 325"/>
                <a:gd name="T18" fmla="*/ 277 w 424"/>
                <a:gd name="T19" fmla="*/ 0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4" h="325">
                  <a:moveTo>
                    <a:pt x="424" y="325"/>
                  </a:moveTo>
                  <a:lnTo>
                    <a:pt x="424" y="325"/>
                  </a:lnTo>
                  <a:moveTo>
                    <a:pt x="407" y="308"/>
                  </a:moveTo>
                  <a:lnTo>
                    <a:pt x="17" y="67"/>
                  </a:lnTo>
                  <a:lnTo>
                    <a:pt x="275" y="10"/>
                  </a:lnTo>
                  <a:lnTo>
                    <a:pt x="407" y="308"/>
                  </a:lnTo>
                  <a:moveTo>
                    <a:pt x="277" y="0"/>
                  </a:moveTo>
                  <a:lnTo>
                    <a:pt x="0" y="62"/>
                  </a:lnTo>
                  <a:lnTo>
                    <a:pt x="424" y="325"/>
                  </a:lnTo>
                  <a:lnTo>
                    <a:pt x="2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0" name="Freeform 515"/>
            <p:cNvSpPr>
              <a:spLocks noEditPoints="1"/>
            </p:cNvSpPr>
            <p:nvPr/>
          </p:nvSpPr>
          <p:spPr bwMode="auto">
            <a:xfrm>
              <a:off x="4457701" y="3414713"/>
              <a:ext cx="665163" cy="506413"/>
            </a:xfrm>
            <a:custGeom>
              <a:avLst/>
              <a:gdLst>
                <a:gd name="T0" fmla="*/ 192 w 419"/>
                <a:gd name="T1" fmla="*/ 310 h 319"/>
                <a:gd name="T2" fmla="*/ 17 w 419"/>
                <a:gd name="T3" fmla="*/ 16 h 319"/>
                <a:gd name="T4" fmla="*/ 402 w 419"/>
                <a:gd name="T5" fmla="*/ 231 h 319"/>
                <a:gd name="T6" fmla="*/ 192 w 419"/>
                <a:gd name="T7" fmla="*/ 310 h 319"/>
                <a:gd name="T8" fmla="*/ 0 w 419"/>
                <a:gd name="T9" fmla="*/ 0 h 319"/>
                <a:gd name="T10" fmla="*/ 192 w 419"/>
                <a:gd name="T11" fmla="*/ 319 h 319"/>
                <a:gd name="T12" fmla="*/ 419 w 419"/>
                <a:gd name="T13" fmla="*/ 236 h 319"/>
                <a:gd name="T14" fmla="*/ 0 w 419"/>
                <a:gd name="T15" fmla="*/ 0 h 3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9" h="319">
                  <a:moveTo>
                    <a:pt x="192" y="310"/>
                  </a:moveTo>
                  <a:lnTo>
                    <a:pt x="17" y="16"/>
                  </a:lnTo>
                  <a:lnTo>
                    <a:pt x="402" y="231"/>
                  </a:lnTo>
                  <a:lnTo>
                    <a:pt x="192" y="310"/>
                  </a:lnTo>
                  <a:moveTo>
                    <a:pt x="0" y="0"/>
                  </a:moveTo>
                  <a:lnTo>
                    <a:pt x="192" y="319"/>
                  </a:lnTo>
                  <a:lnTo>
                    <a:pt x="419" y="236"/>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1" name="Freeform 517"/>
            <p:cNvSpPr>
              <a:spLocks noEditPoints="1"/>
            </p:cNvSpPr>
            <p:nvPr/>
          </p:nvSpPr>
          <p:spPr bwMode="auto">
            <a:xfrm>
              <a:off x="4183063" y="4635500"/>
              <a:ext cx="439738" cy="596900"/>
            </a:xfrm>
            <a:custGeom>
              <a:avLst/>
              <a:gdLst>
                <a:gd name="T0" fmla="*/ 7 w 277"/>
                <a:gd name="T1" fmla="*/ 364 h 376"/>
                <a:gd name="T2" fmla="*/ 67 w 277"/>
                <a:gd name="T3" fmla="*/ 19 h 376"/>
                <a:gd name="T4" fmla="*/ 265 w 277"/>
                <a:gd name="T5" fmla="*/ 307 h 376"/>
                <a:gd name="T6" fmla="*/ 7 w 277"/>
                <a:gd name="T7" fmla="*/ 364 h 376"/>
                <a:gd name="T8" fmla="*/ 62 w 277"/>
                <a:gd name="T9" fmla="*/ 0 h 376"/>
                <a:gd name="T10" fmla="*/ 0 w 277"/>
                <a:gd name="T11" fmla="*/ 376 h 376"/>
                <a:gd name="T12" fmla="*/ 277 w 277"/>
                <a:gd name="T13" fmla="*/ 314 h 376"/>
                <a:gd name="T14" fmla="*/ 62 w 277"/>
                <a:gd name="T15" fmla="*/ 0 h 3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7" h="376">
                  <a:moveTo>
                    <a:pt x="7" y="364"/>
                  </a:moveTo>
                  <a:lnTo>
                    <a:pt x="67" y="19"/>
                  </a:lnTo>
                  <a:lnTo>
                    <a:pt x="265" y="307"/>
                  </a:lnTo>
                  <a:lnTo>
                    <a:pt x="7" y="364"/>
                  </a:lnTo>
                  <a:moveTo>
                    <a:pt x="62" y="0"/>
                  </a:moveTo>
                  <a:lnTo>
                    <a:pt x="0" y="376"/>
                  </a:lnTo>
                  <a:lnTo>
                    <a:pt x="277" y="314"/>
                  </a:lnTo>
                  <a:lnTo>
                    <a:pt x="6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2" name="Freeform 519"/>
            <p:cNvSpPr>
              <a:spLocks noEditPoints="1"/>
            </p:cNvSpPr>
            <p:nvPr/>
          </p:nvSpPr>
          <p:spPr bwMode="auto">
            <a:xfrm>
              <a:off x="4457701" y="3313113"/>
              <a:ext cx="793750" cy="476250"/>
            </a:xfrm>
            <a:custGeom>
              <a:avLst/>
              <a:gdLst>
                <a:gd name="T0" fmla="*/ 483 w 500"/>
                <a:gd name="T1" fmla="*/ 9 h 300"/>
                <a:gd name="T2" fmla="*/ 483 w 500"/>
                <a:gd name="T3" fmla="*/ 9 h 300"/>
                <a:gd name="T4" fmla="*/ 410 w 500"/>
                <a:gd name="T5" fmla="*/ 286 h 300"/>
                <a:gd name="T6" fmla="*/ 24 w 500"/>
                <a:gd name="T7" fmla="*/ 68 h 300"/>
                <a:gd name="T8" fmla="*/ 483 w 500"/>
                <a:gd name="T9" fmla="*/ 9 h 300"/>
                <a:gd name="T10" fmla="*/ 500 w 500"/>
                <a:gd name="T11" fmla="*/ 0 h 300"/>
                <a:gd name="T12" fmla="*/ 0 w 500"/>
                <a:gd name="T13" fmla="*/ 64 h 300"/>
                <a:gd name="T14" fmla="*/ 419 w 500"/>
                <a:gd name="T15" fmla="*/ 300 h 300"/>
                <a:gd name="T16" fmla="*/ 500 w 500"/>
                <a:gd name="T1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0" h="300">
                  <a:moveTo>
                    <a:pt x="483" y="9"/>
                  </a:moveTo>
                  <a:lnTo>
                    <a:pt x="483" y="9"/>
                  </a:lnTo>
                  <a:lnTo>
                    <a:pt x="410" y="286"/>
                  </a:lnTo>
                  <a:lnTo>
                    <a:pt x="24" y="68"/>
                  </a:lnTo>
                  <a:lnTo>
                    <a:pt x="483" y="9"/>
                  </a:lnTo>
                  <a:moveTo>
                    <a:pt x="500" y="0"/>
                  </a:moveTo>
                  <a:lnTo>
                    <a:pt x="0" y="64"/>
                  </a:lnTo>
                  <a:lnTo>
                    <a:pt x="419" y="300"/>
                  </a:lnTo>
                  <a:lnTo>
                    <a:pt x="5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3" name="Freeform 521"/>
            <p:cNvSpPr>
              <a:spLocks noEditPoints="1"/>
            </p:cNvSpPr>
            <p:nvPr/>
          </p:nvSpPr>
          <p:spPr bwMode="auto">
            <a:xfrm>
              <a:off x="3116263" y="1908175"/>
              <a:ext cx="428625" cy="520700"/>
            </a:xfrm>
            <a:custGeom>
              <a:avLst/>
              <a:gdLst>
                <a:gd name="T0" fmla="*/ 10 w 270"/>
                <a:gd name="T1" fmla="*/ 319 h 328"/>
                <a:gd name="T2" fmla="*/ 102 w 270"/>
                <a:gd name="T3" fmla="*/ 16 h 328"/>
                <a:gd name="T4" fmla="*/ 258 w 270"/>
                <a:gd name="T5" fmla="*/ 307 h 328"/>
                <a:gd name="T6" fmla="*/ 10 w 270"/>
                <a:gd name="T7" fmla="*/ 319 h 328"/>
                <a:gd name="T8" fmla="*/ 100 w 270"/>
                <a:gd name="T9" fmla="*/ 0 h 328"/>
                <a:gd name="T10" fmla="*/ 0 w 270"/>
                <a:gd name="T11" fmla="*/ 328 h 328"/>
                <a:gd name="T12" fmla="*/ 270 w 270"/>
                <a:gd name="T13" fmla="*/ 314 h 328"/>
                <a:gd name="T14" fmla="*/ 100 w 270"/>
                <a:gd name="T15" fmla="*/ 0 h 3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0" h="328">
                  <a:moveTo>
                    <a:pt x="10" y="319"/>
                  </a:moveTo>
                  <a:lnTo>
                    <a:pt x="102" y="16"/>
                  </a:lnTo>
                  <a:lnTo>
                    <a:pt x="258" y="307"/>
                  </a:lnTo>
                  <a:lnTo>
                    <a:pt x="10" y="319"/>
                  </a:lnTo>
                  <a:moveTo>
                    <a:pt x="100" y="0"/>
                  </a:moveTo>
                  <a:lnTo>
                    <a:pt x="0" y="328"/>
                  </a:lnTo>
                  <a:lnTo>
                    <a:pt x="270" y="314"/>
                  </a:lnTo>
                  <a:lnTo>
                    <a:pt x="10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4" name="Freeform 523"/>
            <p:cNvSpPr>
              <a:spLocks/>
            </p:cNvSpPr>
            <p:nvPr/>
          </p:nvSpPr>
          <p:spPr bwMode="auto">
            <a:xfrm>
              <a:off x="7148513" y="6645275"/>
              <a:ext cx="423863" cy="165100"/>
            </a:xfrm>
            <a:custGeom>
              <a:avLst/>
              <a:gdLst>
                <a:gd name="T0" fmla="*/ 0 w 267"/>
                <a:gd name="T1" fmla="*/ 0 h 104"/>
                <a:gd name="T2" fmla="*/ 30 w 267"/>
                <a:gd name="T3" fmla="*/ 104 h 104"/>
                <a:gd name="T4" fmla="*/ 38 w 267"/>
                <a:gd name="T5" fmla="*/ 104 h 104"/>
                <a:gd name="T6" fmla="*/ 12 w 267"/>
                <a:gd name="T7" fmla="*/ 16 h 104"/>
                <a:gd name="T8" fmla="*/ 236 w 267"/>
                <a:gd name="T9" fmla="*/ 104 h 104"/>
                <a:gd name="T10" fmla="*/ 267 w 267"/>
                <a:gd name="T11" fmla="*/ 104 h 104"/>
                <a:gd name="T12" fmla="*/ 0 w 267"/>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267" h="104">
                  <a:moveTo>
                    <a:pt x="0" y="0"/>
                  </a:moveTo>
                  <a:lnTo>
                    <a:pt x="30" y="104"/>
                  </a:lnTo>
                  <a:lnTo>
                    <a:pt x="38" y="104"/>
                  </a:lnTo>
                  <a:lnTo>
                    <a:pt x="12" y="16"/>
                  </a:lnTo>
                  <a:lnTo>
                    <a:pt x="236" y="104"/>
                  </a:lnTo>
                  <a:lnTo>
                    <a:pt x="267" y="10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5" name="Freeform 525"/>
            <p:cNvSpPr>
              <a:spLocks/>
            </p:cNvSpPr>
            <p:nvPr/>
          </p:nvSpPr>
          <p:spPr bwMode="auto">
            <a:xfrm>
              <a:off x="6840538" y="6645275"/>
              <a:ext cx="355600" cy="165100"/>
            </a:xfrm>
            <a:custGeom>
              <a:avLst/>
              <a:gdLst>
                <a:gd name="T0" fmla="*/ 194 w 224"/>
                <a:gd name="T1" fmla="*/ 0 h 104"/>
                <a:gd name="T2" fmla="*/ 0 w 224"/>
                <a:gd name="T3" fmla="*/ 104 h 104"/>
                <a:gd name="T4" fmla="*/ 30 w 224"/>
                <a:gd name="T5" fmla="*/ 104 h 104"/>
                <a:gd name="T6" fmla="*/ 194 w 224"/>
                <a:gd name="T7" fmla="*/ 16 h 104"/>
                <a:gd name="T8" fmla="*/ 217 w 224"/>
                <a:gd name="T9" fmla="*/ 104 h 104"/>
                <a:gd name="T10" fmla="*/ 224 w 224"/>
                <a:gd name="T11" fmla="*/ 104 h 104"/>
                <a:gd name="T12" fmla="*/ 194 w 224"/>
                <a:gd name="T13" fmla="*/ 0 h 104"/>
              </a:gdLst>
              <a:ahLst/>
              <a:cxnLst>
                <a:cxn ang="0">
                  <a:pos x="T0" y="T1"/>
                </a:cxn>
                <a:cxn ang="0">
                  <a:pos x="T2" y="T3"/>
                </a:cxn>
                <a:cxn ang="0">
                  <a:pos x="T4" y="T5"/>
                </a:cxn>
                <a:cxn ang="0">
                  <a:pos x="T6" y="T7"/>
                </a:cxn>
                <a:cxn ang="0">
                  <a:pos x="T8" y="T9"/>
                </a:cxn>
                <a:cxn ang="0">
                  <a:pos x="T10" y="T11"/>
                </a:cxn>
                <a:cxn ang="0">
                  <a:pos x="T12" y="T13"/>
                </a:cxn>
              </a:cxnLst>
              <a:rect l="0" t="0" r="r" b="b"/>
              <a:pathLst>
                <a:path w="224" h="104">
                  <a:moveTo>
                    <a:pt x="194" y="0"/>
                  </a:moveTo>
                  <a:lnTo>
                    <a:pt x="0" y="104"/>
                  </a:lnTo>
                  <a:lnTo>
                    <a:pt x="30" y="104"/>
                  </a:lnTo>
                  <a:lnTo>
                    <a:pt x="194" y="16"/>
                  </a:lnTo>
                  <a:lnTo>
                    <a:pt x="217" y="104"/>
                  </a:lnTo>
                  <a:lnTo>
                    <a:pt x="224" y="104"/>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6" name="Freeform 527"/>
            <p:cNvSpPr>
              <a:spLocks noEditPoints="1"/>
            </p:cNvSpPr>
            <p:nvPr/>
          </p:nvSpPr>
          <p:spPr bwMode="auto">
            <a:xfrm>
              <a:off x="3984626" y="3414713"/>
              <a:ext cx="777875" cy="619125"/>
            </a:xfrm>
            <a:custGeom>
              <a:avLst/>
              <a:gdLst>
                <a:gd name="T0" fmla="*/ 0 w 490"/>
                <a:gd name="T1" fmla="*/ 390 h 390"/>
                <a:gd name="T2" fmla="*/ 0 w 490"/>
                <a:gd name="T3" fmla="*/ 390 h 390"/>
                <a:gd name="T4" fmla="*/ 0 w 490"/>
                <a:gd name="T5" fmla="*/ 390 h 390"/>
                <a:gd name="T6" fmla="*/ 0 w 490"/>
                <a:gd name="T7" fmla="*/ 390 h 390"/>
                <a:gd name="T8" fmla="*/ 21 w 490"/>
                <a:gd name="T9" fmla="*/ 378 h 390"/>
                <a:gd name="T10" fmla="*/ 296 w 490"/>
                <a:gd name="T11" fmla="*/ 18 h 390"/>
                <a:gd name="T12" fmla="*/ 471 w 490"/>
                <a:gd name="T13" fmla="*/ 314 h 390"/>
                <a:gd name="T14" fmla="*/ 21 w 490"/>
                <a:gd name="T15" fmla="*/ 378 h 390"/>
                <a:gd name="T16" fmla="*/ 298 w 490"/>
                <a:gd name="T17" fmla="*/ 0 h 390"/>
                <a:gd name="T18" fmla="*/ 0 w 490"/>
                <a:gd name="T19" fmla="*/ 390 h 390"/>
                <a:gd name="T20" fmla="*/ 490 w 490"/>
                <a:gd name="T21" fmla="*/ 319 h 390"/>
                <a:gd name="T22" fmla="*/ 298 w 490"/>
                <a:gd name="T23" fmla="*/ 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90" h="390">
                  <a:moveTo>
                    <a:pt x="0" y="390"/>
                  </a:moveTo>
                  <a:lnTo>
                    <a:pt x="0" y="390"/>
                  </a:lnTo>
                  <a:moveTo>
                    <a:pt x="0" y="390"/>
                  </a:moveTo>
                  <a:lnTo>
                    <a:pt x="0" y="390"/>
                  </a:lnTo>
                  <a:moveTo>
                    <a:pt x="21" y="378"/>
                  </a:moveTo>
                  <a:lnTo>
                    <a:pt x="296" y="18"/>
                  </a:lnTo>
                  <a:lnTo>
                    <a:pt x="471" y="314"/>
                  </a:lnTo>
                  <a:lnTo>
                    <a:pt x="21" y="378"/>
                  </a:lnTo>
                  <a:moveTo>
                    <a:pt x="298" y="0"/>
                  </a:moveTo>
                  <a:lnTo>
                    <a:pt x="0" y="390"/>
                  </a:lnTo>
                  <a:lnTo>
                    <a:pt x="490" y="319"/>
                  </a:lnTo>
                  <a:lnTo>
                    <a:pt x="2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7" name="Freeform 529"/>
            <p:cNvSpPr>
              <a:spLocks noEditPoints="1"/>
            </p:cNvSpPr>
            <p:nvPr/>
          </p:nvSpPr>
          <p:spPr bwMode="auto">
            <a:xfrm>
              <a:off x="6092826" y="2376488"/>
              <a:ext cx="539750" cy="458788"/>
            </a:xfrm>
            <a:custGeom>
              <a:avLst/>
              <a:gdLst>
                <a:gd name="T0" fmla="*/ 329 w 340"/>
                <a:gd name="T1" fmla="*/ 15 h 289"/>
                <a:gd name="T2" fmla="*/ 329 w 340"/>
                <a:gd name="T3" fmla="*/ 15 h 289"/>
                <a:gd name="T4" fmla="*/ 232 w 340"/>
                <a:gd name="T5" fmla="*/ 239 h 289"/>
                <a:gd name="T6" fmla="*/ 14 w 340"/>
                <a:gd name="T7" fmla="*/ 280 h 289"/>
                <a:gd name="T8" fmla="*/ 329 w 340"/>
                <a:gd name="T9" fmla="*/ 15 h 289"/>
                <a:gd name="T10" fmla="*/ 340 w 340"/>
                <a:gd name="T11" fmla="*/ 0 h 289"/>
                <a:gd name="T12" fmla="*/ 0 w 340"/>
                <a:gd name="T13" fmla="*/ 289 h 289"/>
                <a:gd name="T14" fmla="*/ 236 w 340"/>
                <a:gd name="T15" fmla="*/ 244 h 289"/>
                <a:gd name="T16" fmla="*/ 340 w 340"/>
                <a:gd name="T17" fmla="*/ 0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0" h="289">
                  <a:moveTo>
                    <a:pt x="329" y="15"/>
                  </a:moveTo>
                  <a:lnTo>
                    <a:pt x="329" y="15"/>
                  </a:lnTo>
                  <a:lnTo>
                    <a:pt x="232" y="239"/>
                  </a:lnTo>
                  <a:lnTo>
                    <a:pt x="14" y="280"/>
                  </a:lnTo>
                  <a:lnTo>
                    <a:pt x="329" y="15"/>
                  </a:lnTo>
                  <a:moveTo>
                    <a:pt x="340" y="0"/>
                  </a:moveTo>
                  <a:lnTo>
                    <a:pt x="0" y="289"/>
                  </a:lnTo>
                  <a:lnTo>
                    <a:pt x="236" y="244"/>
                  </a:lnTo>
                  <a:lnTo>
                    <a:pt x="3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8" name="Freeform 531"/>
            <p:cNvSpPr>
              <a:spLocks noEditPoints="1"/>
            </p:cNvSpPr>
            <p:nvPr/>
          </p:nvSpPr>
          <p:spPr bwMode="auto">
            <a:xfrm>
              <a:off x="3044826" y="2406650"/>
              <a:ext cx="500063" cy="450850"/>
            </a:xfrm>
            <a:custGeom>
              <a:avLst/>
              <a:gdLst>
                <a:gd name="T0" fmla="*/ 298 w 315"/>
                <a:gd name="T1" fmla="*/ 7 h 284"/>
                <a:gd name="T2" fmla="*/ 298 w 315"/>
                <a:gd name="T3" fmla="*/ 7 h 284"/>
                <a:gd name="T4" fmla="*/ 10 w 315"/>
                <a:gd name="T5" fmla="*/ 268 h 284"/>
                <a:gd name="T6" fmla="*/ 50 w 315"/>
                <a:gd name="T7" fmla="*/ 22 h 284"/>
                <a:gd name="T8" fmla="*/ 298 w 315"/>
                <a:gd name="T9" fmla="*/ 7 h 284"/>
                <a:gd name="T10" fmla="*/ 315 w 315"/>
                <a:gd name="T11" fmla="*/ 0 h 284"/>
                <a:gd name="T12" fmla="*/ 45 w 315"/>
                <a:gd name="T13" fmla="*/ 14 h 284"/>
                <a:gd name="T14" fmla="*/ 0 w 315"/>
                <a:gd name="T15" fmla="*/ 284 h 284"/>
                <a:gd name="T16" fmla="*/ 315 w 315"/>
                <a:gd name="T17" fmla="*/ 0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5" h="284">
                  <a:moveTo>
                    <a:pt x="298" y="7"/>
                  </a:moveTo>
                  <a:lnTo>
                    <a:pt x="298" y="7"/>
                  </a:lnTo>
                  <a:lnTo>
                    <a:pt x="10" y="268"/>
                  </a:lnTo>
                  <a:lnTo>
                    <a:pt x="50" y="22"/>
                  </a:lnTo>
                  <a:lnTo>
                    <a:pt x="298" y="7"/>
                  </a:lnTo>
                  <a:moveTo>
                    <a:pt x="315" y="0"/>
                  </a:moveTo>
                  <a:lnTo>
                    <a:pt x="45" y="14"/>
                  </a:lnTo>
                  <a:lnTo>
                    <a:pt x="0" y="284"/>
                  </a:lnTo>
                  <a:lnTo>
                    <a:pt x="31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9" name="Freeform 533"/>
            <p:cNvSpPr>
              <a:spLocks noEditPoints="1"/>
            </p:cNvSpPr>
            <p:nvPr/>
          </p:nvSpPr>
          <p:spPr bwMode="auto">
            <a:xfrm>
              <a:off x="6092826" y="2763838"/>
              <a:ext cx="374650" cy="300038"/>
            </a:xfrm>
            <a:custGeom>
              <a:avLst/>
              <a:gdLst>
                <a:gd name="T0" fmla="*/ 224 w 236"/>
                <a:gd name="T1" fmla="*/ 7 h 189"/>
                <a:gd name="T2" fmla="*/ 224 w 236"/>
                <a:gd name="T3" fmla="*/ 7 h 189"/>
                <a:gd name="T4" fmla="*/ 80 w 236"/>
                <a:gd name="T5" fmla="*/ 182 h 189"/>
                <a:gd name="T6" fmla="*/ 7 w 236"/>
                <a:gd name="T7" fmla="*/ 47 h 189"/>
                <a:gd name="T8" fmla="*/ 224 w 236"/>
                <a:gd name="T9" fmla="*/ 7 h 189"/>
                <a:gd name="T10" fmla="*/ 236 w 236"/>
                <a:gd name="T11" fmla="*/ 0 h 189"/>
                <a:gd name="T12" fmla="*/ 0 w 236"/>
                <a:gd name="T13" fmla="*/ 45 h 189"/>
                <a:gd name="T14" fmla="*/ 78 w 236"/>
                <a:gd name="T15" fmla="*/ 189 h 189"/>
                <a:gd name="T16" fmla="*/ 236 w 236"/>
                <a:gd name="T17"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189">
                  <a:moveTo>
                    <a:pt x="224" y="7"/>
                  </a:moveTo>
                  <a:lnTo>
                    <a:pt x="224" y="7"/>
                  </a:lnTo>
                  <a:lnTo>
                    <a:pt x="80" y="182"/>
                  </a:lnTo>
                  <a:lnTo>
                    <a:pt x="7" y="47"/>
                  </a:lnTo>
                  <a:lnTo>
                    <a:pt x="224" y="7"/>
                  </a:lnTo>
                  <a:moveTo>
                    <a:pt x="236" y="0"/>
                  </a:moveTo>
                  <a:lnTo>
                    <a:pt x="0" y="45"/>
                  </a:lnTo>
                  <a:lnTo>
                    <a:pt x="78" y="189"/>
                  </a:lnTo>
                  <a:lnTo>
                    <a:pt x="23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0" name="Freeform 535"/>
            <p:cNvSpPr>
              <a:spLocks noEditPoints="1"/>
            </p:cNvSpPr>
            <p:nvPr/>
          </p:nvSpPr>
          <p:spPr bwMode="auto">
            <a:xfrm>
              <a:off x="5702301" y="2155825"/>
              <a:ext cx="930275" cy="679450"/>
            </a:xfrm>
            <a:custGeom>
              <a:avLst/>
              <a:gdLst>
                <a:gd name="T0" fmla="*/ 248 w 586"/>
                <a:gd name="T1" fmla="*/ 409 h 428"/>
                <a:gd name="T2" fmla="*/ 23 w 586"/>
                <a:gd name="T3" fmla="*/ 14 h 428"/>
                <a:gd name="T4" fmla="*/ 563 w 586"/>
                <a:gd name="T5" fmla="*/ 144 h 428"/>
                <a:gd name="T6" fmla="*/ 248 w 586"/>
                <a:gd name="T7" fmla="*/ 409 h 428"/>
                <a:gd name="T8" fmla="*/ 0 w 586"/>
                <a:gd name="T9" fmla="*/ 0 h 428"/>
                <a:gd name="T10" fmla="*/ 246 w 586"/>
                <a:gd name="T11" fmla="*/ 428 h 428"/>
                <a:gd name="T12" fmla="*/ 586 w 586"/>
                <a:gd name="T13" fmla="*/ 139 h 428"/>
                <a:gd name="T14" fmla="*/ 0 w 586"/>
                <a:gd name="T15" fmla="*/ 0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6" h="428">
                  <a:moveTo>
                    <a:pt x="248" y="409"/>
                  </a:moveTo>
                  <a:lnTo>
                    <a:pt x="23" y="14"/>
                  </a:lnTo>
                  <a:lnTo>
                    <a:pt x="563" y="144"/>
                  </a:lnTo>
                  <a:lnTo>
                    <a:pt x="248" y="409"/>
                  </a:lnTo>
                  <a:moveTo>
                    <a:pt x="0" y="0"/>
                  </a:moveTo>
                  <a:lnTo>
                    <a:pt x="246" y="428"/>
                  </a:lnTo>
                  <a:lnTo>
                    <a:pt x="586" y="13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1" name="Freeform 537"/>
            <p:cNvSpPr>
              <a:spLocks/>
            </p:cNvSpPr>
            <p:nvPr/>
          </p:nvSpPr>
          <p:spPr bwMode="auto">
            <a:xfrm>
              <a:off x="7434263" y="3357563"/>
              <a:ext cx="149225" cy="198438"/>
            </a:xfrm>
            <a:custGeom>
              <a:avLst/>
              <a:gdLst>
                <a:gd name="T0" fmla="*/ 94 w 94"/>
                <a:gd name="T1" fmla="*/ 0 h 125"/>
                <a:gd name="T2" fmla="*/ 0 w 94"/>
                <a:gd name="T3" fmla="*/ 88 h 125"/>
                <a:gd name="T4" fmla="*/ 94 w 94"/>
                <a:gd name="T5" fmla="*/ 125 h 125"/>
                <a:gd name="T6" fmla="*/ 94 w 94"/>
                <a:gd name="T7" fmla="*/ 114 h 125"/>
                <a:gd name="T8" fmla="*/ 21 w 94"/>
                <a:gd name="T9" fmla="*/ 85 h 125"/>
                <a:gd name="T10" fmla="*/ 94 w 94"/>
                <a:gd name="T11" fmla="*/ 14 h 125"/>
                <a:gd name="T12" fmla="*/ 94 w 94"/>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94" h="125">
                  <a:moveTo>
                    <a:pt x="94" y="0"/>
                  </a:moveTo>
                  <a:lnTo>
                    <a:pt x="0" y="88"/>
                  </a:lnTo>
                  <a:lnTo>
                    <a:pt x="94" y="125"/>
                  </a:lnTo>
                  <a:lnTo>
                    <a:pt x="94" y="114"/>
                  </a:lnTo>
                  <a:lnTo>
                    <a:pt x="21" y="85"/>
                  </a:lnTo>
                  <a:lnTo>
                    <a:pt x="94" y="14"/>
                  </a:lnTo>
                  <a:lnTo>
                    <a:pt x="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2" name="Freeform 539"/>
            <p:cNvSpPr>
              <a:spLocks noEditPoints="1"/>
            </p:cNvSpPr>
            <p:nvPr/>
          </p:nvSpPr>
          <p:spPr bwMode="auto">
            <a:xfrm>
              <a:off x="5122863" y="3313113"/>
              <a:ext cx="495300" cy="476250"/>
            </a:xfrm>
            <a:custGeom>
              <a:avLst/>
              <a:gdLst>
                <a:gd name="T0" fmla="*/ 10 w 312"/>
                <a:gd name="T1" fmla="*/ 288 h 300"/>
                <a:gd name="T2" fmla="*/ 83 w 312"/>
                <a:gd name="T3" fmla="*/ 11 h 300"/>
                <a:gd name="T4" fmla="*/ 298 w 312"/>
                <a:gd name="T5" fmla="*/ 165 h 300"/>
                <a:gd name="T6" fmla="*/ 10 w 312"/>
                <a:gd name="T7" fmla="*/ 288 h 300"/>
                <a:gd name="T8" fmla="*/ 81 w 312"/>
                <a:gd name="T9" fmla="*/ 0 h 300"/>
                <a:gd name="T10" fmla="*/ 81 w 312"/>
                <a:gd name="T11" fmla="*/ 0 h 300"/>
                <a:gd name="T12" fmla="*/ 0 w 312"/>
                <a:gd name="T13" fmla="*/ 300 h 300"/>
                <a:gd name="T14" fmla="*/ 312 w 312"/>
                <a:gd name="T15" fmla="*/ 168 h 300"/>
                <a:gd name="T16" fmla="*/ 81 w 312"/>
                <a:gd name="T17" fmla="*/ 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2" h="300">
                  <a:moveTo>
                    <a:pt x="10" y="288"/>
                  </a:moveTo>
                  <a:lnTo>
                    <a:pt x="83" y="11"/>
                  </a:lnTo>
                  <a:lnTo>
                    <a:pt x="298" y="165"/>
                  </a:lnTo>
                  <a:lnTo>
                    <a:pt x="10" y="288"/>
                  </a:lnTo>
                  <a:moveTo>
                    <a:pt x="81" y="0"/>
                  </a:moveTo>
                  <a:lnTo>
                    <a:pt x="81" y="0"/>
                  </a:lnTo>
                  <a:lnTo>
                    <a:pt x="0" y="300"/>
                  </a:lnTo>
                  <a:lnTo>
                    <a:pt x="312" y="168"/>
                  </a:lnTo>
                  <a:lnTo>
                    <a:pt x="8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3" name="Freeform 541"/>
            <p:cNvSpPr>
              <a:spLocks noEditPoints="1"/>
            </p:cNvSpPr>
            <p:nvPr/>
          </p:nvSpPr>
          <p:spPr bwMode="auto">
            <a:xfrm>
              <a:off x="5618163" y="3063875"/>
              <a:ext cx="695325" cy="665163"/>
            </a:xfrm>
            <a:custGeom>
              <a:avLst/>
              <a:gdLst>
                <a:gd name="T0" fmla="*/ 424 w 438"/>
                <a:gd name="T1" fmla="*/ 408 h 419"/>
                <a:gd name="T2" fmla="*/ 24 w 438"/>
                <a:gd name="T3" fmla="*/ 318 h 419"/>
                <a:gd name="T4" fmla="*/ 367 w 438"/>
                <a:gd name="T5" fmla="*/ 22 h 419"/>
                <a:gd name="T6" fmla="*/ 424 w 438"/>
                <a:gd name="T7" fmla="*/ 408 h 419"/>
                <a:gd name="T8" fmla="*/ 377 w 438"/>
                <a:gd name="T9" fmla="*/ 0 h 419"/>
                <a:gd name="T10" fmla="*/ 377 w 438"/>
                <a:gd name="T11" fmla="*/ 0 h 419"/>
                <a:gd name="T12" fmla="*/ 0 w 438"/>
                <a:gd name="T13" fmla="*/ 325 h 419"/>
                <a:gd name="T14" fmla="*/ 438 w 438"/>
                <a:gd name="T15" fmla="*/ 419 h 419"/>
                <a:gd name="T16" fmla="*/ 377 w 438"/>
                <a:gd name="T17" fmla="*/ 0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8" h="419">
                  <a:moveTo>
                    <a:pt x="424" y="408"/>
                  </a:moveTo>
                  <a:lnTo>
                    <a:pt x="24" y="318"/>
                  </a:lnTo>
                  <a:lnTo>
                    <a:pt x="367" y="22"/>
                  </a:lnTo>
                  <a:lnTo>
                    <a:pt x="424" y="408"/>
                  </a:lnTo>
                  <a:moveTo>
                    <a:pt x="377" y="0"/>
                  </a:moveTo>
                  <a:lnTo>
                    <a:pt x="377" y="0"/>
                  </a:lnTo>
                  <a:lnTo>
                    <a:pt x="0" y="325"/>
                  </a:lnTo>
                  <a:lnTo>
                    <a:pt x="438" y="419"/>
                  </a:lnTo>
                  <a:lnTo>
                    <a:pt x="37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4" name="Freeform 543"/>
            <p:cNvSpPr>
              <a:spLocks noEditPoints="1"/>
            </p:cNvSpPr>
            <p:nvPr/>
          </p:nvSpPr>
          <p:spPr bwMode="auto">
            <a:xfrm>
              <a:off x="4262438" y="520700"/>
              <a:ext cx="379413" cy="890588"/>
            </a:xfrm>
            <a:custGeom>
              <a:avLst/>
              <a:gdLst>
                <a:gd name="T0" fmla="*/ 232 w 239"/>
                <a:gd name="T1" fmla="*/ 26 h 561"/>
                <a:gd name="T2" fmla="*/ 232 w 239"/>
                <a:gd name="T3" fmla="*/ 26 h 561"/>
                <a:gd name="T4" fmla="*/ 215 w 239"/>
                <a:gd name="T5" fmla="*/ 542 h 561"/>
                <a:gd name="T6" fmla="*/ 12 w 239"/>
                <a:gd name="T7" fmla="*/ 400 h 561"/>
                <a:gd name="T8" fmla="*/ 232 w 239"/>
                <a:gd name="T9" fmla="*/ 26 h 561"/>
                <a:gd name="T10" fmla="*/ 239 w 239"/>
                <a:gd name="T11" fmla="*/ 0 h 561"/>
                <a:gd name="T12" fmla="*/ 0 w 239"/>
                <a:gd name="T13" fmla="*/ 405 h 561"/>
                <a:gd name="T14" fmla="*/ 220 w 239"/>
                <a:gd name="T15" fmla="*/ 561 h 561"/>
                <a:gd name="T16" fmla="*/ 239 w 239"/>
                <a:gd name="T17" fmla="*/ 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561">
                  <a:moveTo>
                    <a:pt x="232" y="26"/>
                  </a:moveTo>
                  <a:lnTo>
                    <a:pt x="232" y="26"/>
                  </a:lnTo>
                  <a:lnTo>
                    <a:pt x="215" y="542"/>
                  </a:lnTo>
                  <a:lnTo>
                    <a:pt x="12" y="400"/>
                  </a:lnTo>
                  <a:lnTo>
                    <a:pt x="232" y="26"/>
                  </a:lnTo>
                  <a:moveTo>
                    <a:pt x="239" y="0"/>
                  </a:moveTo>
                  <a:lnTo>
                    <a:pt x="0" y="405"/>
                  </a:lnTo>
                  <a:lnTo>
                    <a:pt x="220" y="561"/>
                  </a:lnTo>
                  <a:lnTo>
                    <a:pt x="2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5" name="Freeform 545"/>
            <p:cNvSpPr>
              <a:spLocks noEditPoints="1"/>
            </p:cNvSpPr>
            <p:nvPr/>
          </p:nvSpPr>
          <p:spPr bwMode="auto">
            <a:xfrm>
              <a:off x="3113088" y="3824288"/>
              <a:ext cx="871538" cy="498475"/>
            </a:xfrm>
            <a:custGeom>
              <a:avLst/>
              <a:gdLst>
                <a:gd name="T0" fmla="*/ 170 w 549"/>
                <a:gd name="T1" fmla="*/ 300 h 314"/>
                <a:gd name="T2" fmla="*/ 19 w 549"/>
                <a:gd name="T3" fmla="*/ 11 h 314"/>
                <a:gd name="T4" fmla="*/ 523 w 549"/>
                <a:gd name="T5" fmla="*/ 134 h 314"/>
                <a:gd name="T6" fmla="*/ 170 w 549"/>
                <a:gd name="T7" fmla="*/ 300 h 314"/>
                <a:gd name="T8" fmla="*/ 0 w 549"/>
                <a:gd name="T9" fmla="*/ 0 h 314"/>
                <a:gd name="T10" fmla="*/ 163 w 549"/>
                <a:gd name="T11" fmla="*/ 314 h 314"/>
                <a:gd name="T12" fmla="*/ 549 w 549"/>
                <a:gd name="T13" fmla="*/ 132 h 314"/>
                <a:gd name="T14" fmla="*/ 0 w 549"/>
                <a:gd name="T15" fmla="*/ 0 h 3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9" h="314">
                  <a:moveTo>
                    <a:pt x="170" y="300"/>
                  </a:moveTo>
                  <a:lnTo>
                    <a:pt x="19" y="11"/>
                  </a:lnTo>
                  <a:lnTo>
                    <a:pt x="523" y="134"/>
                  </a:lnTo>
                  <a:lnTo>
                    <a:pt x="170" y="300"/>
                  </a:lnTo>
                  <a:moveTo>
                    <a:pt x="0" y="0"/>
                  </a:moveTo>
                  <a:lnTo>
                    <a:pt x="163" y="314"/>
                  </a:lnTo>
                  <a:lnTo>
                    <a:pt x="549" y="13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6" name="Freeform 547"/>
            <p:cNvSpPr>
              <a:spLocks/>
            </p:cNvSpPr>
            <p:nvPr/>
          </p:nvSpPr>
          <p:spPr bwMode="auto">
            <a:xfrm>
              <a:off x="2805113" y="3662363"/>
              <a:ext cx="307975" cy="280988"/>
            </a:xfrm>
            <a:custGeom>
              <a:avLst/>
              <a:gdLst>
                <a:gd name="T0" fmla="*/ 0 w 194"/>
                <a:gd name="T1" fmla="*/ 0 h 177"/>
                <a:gd name="T2" fmla="*/ 0 w 194"/>
                <a:gd name="T3" fmla="*/ 7 h 177"/>
                <a:gd name="T4" fmla="*/ 180 w 194"/>
                <a:gd name="T5" fmla="*/ 102 h 177"/>
                <a:gd name="T6" fmla="*/ 0 w 194"/>
                <a:gd name="T7" fmla="*/ 170 h 177"/>
                <a:gd name="T8" fmla="*/ 0 w 194"/>
                <a:gd name="T9" fmla="*/ 177 h 177"/>
                <a:gd name="T10" fmla="*/ 194 w 194"/>
                <a:gd name="T11" fmla="*/ 102 h 177"/>
                <a:gd name="T12" fmla="*/ 0 w 194"/>
                <a:gd name="T13" fmla="*/ 0 h 177"/>
              </a:gdLst>
              <a:ahLst/>
              <a:cxnLst>
                <a:cxn ang="0">
                  <a:pos x="T0" y="T1"/>
                </a:cxn>
                <a:cxn ang="0">
                  <a:pos x="T2" y="T3"/>
                </a:cxn>
                <a:cxn ang="0">
                  <a:pos x="T4" y="T5"/>
                </a:cxn>
                <a:cxn ang="0">
                  <a:pos x="T6" y="T7"/>
                </a:cxn>
                <a:cxn ang="0">
                  <a:pos x="T8" y="T9"/>
                </a:cxn>
                <a:cxn ang="0">
                  <a:pos x="T10" y="T11"/>
                </a:cxn>
                <a:cxn ang="0">
                  <a:pos x="T12" y="T13"/>
                </a:cxn>
              </a:cxnLst>
              <a:rect l="0" t="0" r="r" b="b"/>
              <a:pathLst>
                <a:path w="194" h="177">
                  <a:moveTo>
                    <a:pt x="0" y="0"/>
                  </a:moveTo>
                  <a:lnTo>
                    <a:pt x="0" y="7"/>
                  </a:lnTo>
                  <a:lnTo>
                    <a:pt x="180" y="102"/>
                  </a:lnTo>
                  <a:lnTo>
                    <a:pt x="0" y="170"/>
                  </a:lnTo>
                  <a:lnTo>
                    <a:pt x="0" y="177"/>
                  </a:lnTo>
                  <a:lnTo>
                    <a:pt x="194" y="10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7" name="Freeform 548"/>
            <p:cNvSpPr>
              <a:spLocks/>
            </p:cNvSpPr>
            <p:nvPr/>
          </p:nvSpPr>
          <p:spPr bwMode="auto">
            <a:xfrm>
              <a:off x="7583488" y="5003800"/>
              <a:ext cx="0" cy="6350"/>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close/>
                </a:path>
              </a:pathLst>
            </a:custGeom>
            <a:solidFill>
              <a:srgbClr val="E3E4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8" name="Freeform 549"/>
            <p:cNvSpPr>
              <a:spLocks/>
            </p:cNvSpPr>
            <p:nvPr/>
          </p:nvSpPr>
          <p:spPr bwMode="auto">
            <a:xfrm>
              <a:off x="7583488" y="5003800"/>
              <a:ext cx="0" cy="6350"/>
            </a:xfrm>
            <a:custGeom>
              <a:avLst/>
              <a:gdLst>
                <a:gd name="T0" fmla="*/ 0 h 4"/>
                <a:gd name="T1" fmla="*/ 0 h 4"/>
                <a:gd name="T2" fmla="*/ 4 h 4"/>
                <a:gd name="T3" fmla="*/ 0 h 4"/>
              </a:gdLst>
              <a:ahLst/>
              <a:cxnLst>
                <a:cxn ang="0">
                  <a:pos x="0" y="T0"/>
                </a:cxn>
                <a:cxn ang="0">
                  <a:pos x="0" y="T1"/>
                </a:cxn>
                <a:cxn ang="0">
                  <a:pos x="0" y="T2"/>
                </a:cxn>
                <a:cxn ang="0">
                  <a:pos x="0" y="T3"/>
                </a:cxn>
              </a:cxnLst>
              <a:rect l="0" t="0" r="r" b="b"/>
              <a:pathLst>
                <a:path h="4">
                  <a:moveTo>
                    <a:pt x="0" y="0"/>
                  </a:moveTo>
                  <a:lnTo>
                    <a:pt x="0" y="0"/>
                  </a:lnTo>
                  <a:lnTo>
                    <a:pt x="0" y="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9" name="Freeform 551"/>
            <p:cNvSpPr>
              <a:spLocks/>
            </p:cNvSpPr>
            <p:nvPr/>
          </p:nvSpPr>
          <p:spPr bwMode="auto">
            <a:xfrm>
              <a:off x="2805113" y="3824288"/>
              <a:ext cx="307975" cy="844550"/>
            </a:xfrm>
            <a:custGeom>
              <a:avLst/>
              <a:gdLst>
                <a:gd name="T0" fmla="*/ 194 w 194"/>
                <a:gd name="T1" fmla="*/ 0 h 532"/>
                <a:gd name="T2" fmla="*/ 0 w 194"/>
                <a:gd name="T3" fmla="*/ 75 h 532"/>
                <a:gd name="T4" fmla="*/ 0 w 194"/>
                <a:gd name="T5" fmla="*/ 89 h 532"/>
                <a:gd name="T6" fmla="*/ 184 w 194"/>
                <a:gd name="T7" fmla="*/ 16 h 532"/>
                <a:gd name="T8" fmla="*/ 64 w 194"/>
                <a:gd name="T9" fmla="*/ 506 h 532"/>
                <a:gd name="T10" fmla="*/ 0 w 194"/>
                <a:gd name="T11" fmla="*/ 194 h 532"/>
                <a:gd name="T12" fmla="*/ 0 w 194"/>
                <a:gd name="T13" fmla="*/ 224 h 532"/>
                <a:gd name="T14" fmla="*/ 61 w 194"/>
                <a:gd name="T15" fmla="*/ 532 h 532"/>
                <a:gd name="T16" fmla="*/ 194 w 194"/>
                <a:gd name="T1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4" h="532">
                  <a:moveTo>
                    <a:pt x="194" y="0"/>
                  </a:moveTo>
                  <a:lnTo>
                    <a:pt x="0" y="75"/>
                  </a:lnTo>
                  <a:lnTo>
                    <a:pt x="0" y="89"/>
                  </a:lnTo>
                  <a:lnTo>
                    <a:pt x="184" y="16"/>
                  </a:lnTo>
                  <a:lnTo>
                    <a:pt x="64" y="506"/>
                  </a:lnTo>
                  <a:lnTo>
                    <a:pt x="0" y="194"/>
                  </a:lnTo>
                  <a:lnTo>
                    <a:pt x="0" y="224"/>
                  </a:lnTo>
                  <a:lnTo>
                    <a:pt x="61" y="532"/>
                  </a:lnTo>
                  <a:lnTo>
                    <a:pt x="19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0" name="Freeform 553"/>
            <p:cNvSpPr>
              <a:spLocks noEditPoints="1"/>
            </p:cNvSpPr>
            <p:nvPr/>
          </p:nvSpPr>
          <p:spPr bwMode="auto">
            <a:xfrm>
              <a:off x="2901951" y="3824288"/>
              <a:ext cx="469900" cy="844550"/>
            </a:xfrm>
            <a:custGeom>
              <a:avLst/>
              <a:gdLst>
                <a:gd name="T0" fmla="*/ 12 w 296"/>
                <a:gd name="T1" fmla="*/ 511 h 532"/>
                <a:gd name="T2" fmla="*/ 135 w 296"/>
                <a:gd name="T3" fmla="*/ 23 h 532"/>
                <a:gd name="T4" fmla="*/ 284 w 296"/>
                <a:gd name="T5" fmla="*/ 312 h 532"/>
                <a:gd name="T6" fmla="*/ 12 w 296"/>
                <a:gd name="T7" fmla="*/ 511 h 532"/>
                <a:gd name="T8" fmla="*/ 133 w 296"/>
                <a:gd name="T9" fmla="*/ 0 h 532"/>
                <a:gd name="T10" fmla="*/ 133 w 296"/>
                <a:gd name="T11" fmla="*/ 0 h 532"/>
                <a:gd name="T12" fmla="*/ 0 w 296"/>
                <a:gd name="T13" fmla="*/ 532 h 532"/>
                <a:gd name="T14" fmla="*/ 296 w 296"/>
                <a:gd name="T15" fmla="*/ 314 h 532"/>
                <a:gd name="T16" fmla="*/ 133 w 296"/>
                <a:gd name="T17" fmla="*/ 0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 h="532">
                  <a:moveTo>
                    <a:pt x="12" y="511"/>
                  </a:moveTo>
                  <a:lnTo>
                    <a:pt x="135" y="23"/>
                  </a:lnTo>
                  <a:lnTo>
                    <a:pt x="284" y="312"/>
                  </a:lnTo>
                  <a:lnTo>
                    <a:pt x="12" y="511"/>
                  </a:lnTo>
                  <a:moveTo>
                    <a:pt x="133" y="0"/>
                  </a:moveTo>
                  <a:lnTo>
                    <a:pt x="133" y="0"/>
                  </a:lnTo>
                  <a:lnTo>
                    <a:pt x="0" y="532"/>
                  </a:lnTo>
                  <a:lnTo>
                    <a:pt x="296" y="314"/>
                  </a:lnTo>
                  <a:lnTo>
                    <a:pt x="13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1" name="Freeform 555"/>
            <p:cNvSpPr>
              <a:spLocks/>
            </p:cNvSpPr>
            <p:nvPr/>
          </p:nvSpPr>
          <p:spPr bwMode="auto">
            <a:xfrm>
              <a:off x="2805113" y="4179888"/>
              <a:ext cx="96838" cy="488950"/>
            </a:xfrm>
            <a:custGeom>
              <a:avLst/>
              <a:gdLst>
                <a:gd name="T0" fmla="*/ 0 w 61"/>
                <a:gd name="T1" fmla="*/ 0 h 308"/>
                <a:gd name="T2" fmla="*/ 0 w 61"/>
                <a:gd name="T3" fmla="*/ 43 h 308"/>
                <a:gd name="T4" fmla="*/ 50 w 61"/>
                <a:gd name="T5" fmla="*/ 294 h 308"/>
                <a:gd name="T6" fmla="*/ 0 w 61"/>
                <a:gd name="T7" fmla="*/ 277 h 308"/>
                <a:gd name="T8" fmla="*/ 0 w 61"/>
                <a:gd name="T9" fmla="*/ 289 h 308"/>
                <a:gd name="T10" fmla="*/ 61 w 61"/>
                <a:gd name="T11" fmla="*/ 308 h 308"/>
                <a:gd name="T12" fmla="*/ 0 w 61"/>
                <a:gd name="T13" fmla="*/ 0 h 308"/>
              </a:gdLst>
              <a:ahLst/>
              <a:cxnLst>
                <a:cxn ang="0">
                  <a:pos x="T0" y="T1"/>
                </a:cxn>
                <a:cxn ang="0">
                  <a:pos x="T2" y="T3"/>
                </a:cxn>
                <a:cxn ang="0">
                  <a:pos x="T4" y="T5"/>
                </a:cxn>
                <a:cxn ang="0">
                  <a:pos x="T6" y="T7"/>
                </a:cxn>
                <a:cxn ang="0">
                  <a:pos x="T8" y="T9"/>
                </a:cxn>
                <a:cxn ang="0">
                  <a:pos x="T10" y="T11"/>
                </a:cxn>
                <a:cxn ang="0">
                  <a:pos x="T12" y="T13"/>
                </a:cxn>
              </a:cxnLst>
              <a:rect l="0" t="0" r="r" b="b"/>
              <a:pathLst>
                <a:path w="61" h="308">
                  <a:moveTo>
                    <a:pt x="0" y="0"/>
                  </a:moveTo>
                  <a:lnTo>
                    <a:pt x="0" y="43"/>
                  </a:lnTo>
                  <a:lnTo>
                    <a:pt x="50" y="294"/>
                  </a:lnTo>
                  <a:lnTo>
                    <a:pt x="0" y="277"/>
                  </a:lnTo>
                  <a:lnTo>
                    <a:pt x="0" y="289"/>
                  </a:lnTo>
                  <a:lnTo>
                    <a:pt x="61" y="308"/>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2" name="Freeform 557"/>
            <p:cNvSpPr>
              <a:spLocks noEditPoints="1"/>
            </p:cNvSpPr>
            <p:nvPr/>
          </p:nvSpPr>
          <p:spPr bwMode="auto">
            <a:xfrm>
              <a:off x="6464301" y="566738"/>
              <a:ext cx="615950" cy="427038"/>
            </a:xfrm>
            <a:custGeom>
              <a:avLst/>
              <a:gdLst>
                <a:gd name="T0" fmla="*/ 374 w 388"/>
                <a:gd name="T1" fmla="*/ 14 h 269"/>
                <a:gd name="T2" fmla="*/ 374 w 388"/>
                <a:gd name="T3" fmla="*/ 14 h 269"/>
                <a:gd name="T4" fmla="*/ 213 w 388"/>
                <a:gd name="T5" fmla="*/ 262 h 269"/>
                <a:gd name="T6" fmla="*/ 17 w 388"/>
                <a:gd name="T7" fmla="*/ 239 h 269"/>
                <a:gd name="T8" fmla="*/ 374 w 388"/>
                <a:gd name="T9" fmla="*/ 14 h 269"/>
                <a:gd name="T10" fmla="*/ 388 w 388"/>
                <a:gd name="T11" fmla="*/ 0 h 269"/>
                <a:gd name="T12" fmla="*/ 0 w 388"/>
                <a:gd name="T13" fmla="*/ 246 h 269"/>
                <a:gd name="T14" fmla="*/ 215 w 388"/>
                <a:gd name="T15" fmla="*/ 269 h 269"/>
                <a:gd name="T16" fmla="*/ 388 w 388"/>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8" h="269">
                  <a:moveTo>
                    <a:pt x="374" y="14"/>
                  </a:moveTo>
                  <a:lnTo>
                    <a:pt x="374" y="14"/>
                  </a:lnTo>
                  <a:lnTo>
                    <a:pt x="213" y="262"/>
                  </a:lnTo>
                  <a:lnTo>
                    <a:pt x="17" y="239"/>
                  </a:lnTo>
                  <a:lnTo>
                    <a:pt x="374" y="14"/>
                  </a:lnTo>
                  <a:moveTo>
                    <a:pt x="388" y="0"/>
                  </a:moveTo>
                  <a:lnTo>
                    <a:pt x="0" y="246"/>
                  </a:lnTo>
                  <a:lnTo>
                    <a:pt x="215" y="269"/>
                  </a:lnTo>
                  <a:lnTo>
                    <a:pt x="3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3" name="Freeform 559"/>
            <p:cNvSpPr>
              <a:spLocks noEditPoints="1"/>
            </p:cNvSpPr>
            <p:nvPr/>
          </p:nvSpPr>
          <p:spPr bwMode="auto">
            <a:xfrm>
              <a:off x="6805613" y="566738"/>
              <a:ext cx="669925" cy="427038"/>
            </a:xfrm>
            <a:custGeom>
              <a:avLst/>
              <a:gdLst>
                <a:gd name="T0" fmla="*/ 15 w 422"/>
                <a:gd name="T1" fmla="*/ 262 h 269"/>
                <a:gd name="T2" fmla="*/ 175 w 422"/>
                <a:gd name="T3" fmla="*/ 14 h 269"/>
                <a:gd name="T4" fmla="*/ 403 w 422"/>
                <a:gd name="T5" fmla="*/ 253 h 269"/>
                <a:gd name="T6" fmla="*/ 15 w 422"/>
                <a:gd name="T7" fmla="*/ 262 h 269"/>
                <a:gd name="T8" fmla="*/ 173 w 422"/>
                <a:gd name="T9" fmla="*/ 0 h 269"/>
                <a:gd name="T10" fmla="*/ 173 w 422"/>
                <a:gd name="T11" fmla="*/ 0 h 269"/>
                <a:gd name="T12" fmla="*/ 0 w 422"/>
                <a:gd name="T13" fmla="*/ 269 h 269"/>
                <a:gd name="T14" fmla="*/ 422 w 422"/>
                <a:gd name="T15" fmla="*/ 260 h 269"/>
                <a:gd name="T16" fmla="*/ 173 w 422"/>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2" h="269">
                  <a:moveTo>
                    <a:pt x="15" y="262"/>
                  </a:moveTo>
                  <a:lnTo>
                    <a:pt x="175" y="14"/>
                  </a:lnTo>
                  <a:lnTo>
                    <a:pt x="403" y="253"/>
                  </a:lnTo>
                  <a:lnTo>
                    <a:pt x="15" y="262"/>
                  </a:lnTo>
                  <a:moveTo>
                    <a:pt x="173" y="0"/>
                  </a:moveTo>
                  <a:lnTo>
                    <a:pt x="173" y="0"/>
                  </a:lnTo>
                  <a:lnTo>
                    <a:pt x="0" y="269"/>
                  </a:lnTo>
                  <a:lnTo>
                    <a:pt x="422" y="260"/>
                  </a:lnTo>
                  <a:lnTo>
                    <a:pt x="17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4" name="Freeform 561"/>
            <p:cNvSpPr>
              <a:spLocks/>
            </p:cNvSpPr>
            <p:nvPr/>
          </p:nvSpPr>
          <p:spPr bwMode="auto">
            <a:xfrm>
              <a:off x="7080251" y="558800"/>
              <a:ext cx="503238" cy="420688"/>
            </a:xfrm>
            <a:custGeom>
              <a:avLst/>
              <a:gdLst>
                <a:gd name="T0" fmla="*/ 317 w 317"/>
                <a:gd name="T1" fmla="*/ 0 h 265"/>
                <a:gd name="T2" fmla="*/ 0 w 317"/>
                <a:gd name="T3" fmla="*/ 5 h 265"/>
                <a:gd name="T4" fmla="*/ 249 w 317"/>
                <a:gd name="T5" fmla="*/ 265 h 265"/>
                <a:gd name="T6" fmla="*/ 317 w 317"/>
                <a:gd name="T7" fmla="*/ 106 h 265"/>
                <a:gd name="T8" fmla="*/ 317 w 317"/>
                <a:gd name="T9" fmla="*/ 85 h 265"/>
                <a:gd name="T10" fmla="*/ 244 w 317"/>
                <a:gd name="T11" fmla="*/ 251 h 265"/>
                <a:gd name="T12" fmla="*/ 17 w 317"/>
                <a:gd name="T13" fmla="*/ 12 h 265"/>
                <a:gd name="T14" fmla="*/ 317 w 317"/>
                <a:gd name="T15" fmla="*/ 7 h 265"/>
                <a:gd name="T16" fmla="*/ 317 w 317"/>
                <a:gd name="T17"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7" h="265">
                  <a:moveTo>
                    <a:pt x="317" y="0"/>
                  </a:moveTo>
                  <a:lnTo>
                    <a:pt x="0" y="5"/>
                  </a:lnTo>
                  <a:lnTo>
                    <a:pt x="249" y="265"/>
                  </a:lnTo>
                  <a:lnTo>
                    <a:pt x="317" y="106"/>
                  </a:lnTo>
                  <a:lnTo>
                    <a:pt x="317" y="85"/>
                  </a:lnTo>
                  <a:lnTo>
                    <a:pt x="244" y="251"/>
                  </a:lnTo>
                  <a:lnTo>
                    <a:pt x="17" y="12"/>
                  </a:lnTo>
                  <a:lnTo>
                    <a:pt x="317" y="7"/>
                  </a:lnTo>
                  <a:lnTo>
                    <a:pt x="3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5" name="Freeform 563"/>
            <p:cNvSpPr>
              <a:spLocks/>
            </p:cNvSpPr>
            <p:nvPr/>
          </p:nvSpPr>
          <p:spPr bwMode="auto">
            <a:xfrm>
              <a:off x="4111626" y="6667500"/>
              <a:ext cx="384175" cy="142875"/>
            </a:xfrm>
            <a:custGeom>
              <a:avLst/>
              <a:gdLst>
                <a:gd name="T0" fmla="*/ 0 w 242"/>
                <a:gd name="T1" fmla="*/ 0 h 90"/>
                <a:gd name="T2" fmla="*/ 83 w 242"/>
                <a:gd name="T3" fmla="*/ 90 h 90"/>
                <a:gd name="T4" fmla="*/ 90 w 242"/>
                <a:gd name="T5" fmla="*/ 90 h 90"/>
                <a:gd name="T6" fmla="*/ 19 w 242"/>
                <a:gd name="T7" fmla="*/ 12 h 90"/>
                <a:gd name="T8" fmla="*/ 230 w 242"/>
                <a:gd name="T9" fmla="*/ 90 h 90"/>
                <a:gd name="T10" fmla="*/ 242 w 242"/>
                <a:gd name="T11" fmla="*/ 90 h 90"/>
                <a:gd name="T12" fmla="*/ 0 w 242"/>
                <a:gd name="T13" fmla="*/ 0 h 90"/>
              </a:gdLst>
              <a:ahLst/>
              <a:cxnLst>
                <a:cxn ang="0">
                  <a:pos x="T0" y="T1"/>
                </a:cxn>
                <a:cxn ang="0">
                  <a:pos x="T2" y="T3"/>
                </a:cxn>
                <a:cxn ang="0">
                  <a:pos x="T4" y="T5"/>
                </a:cxn>
                <a:cxn ang="0">
                  <a:pos x="T6" y="T7"/>
                </a:cxn>
                <a:cxn ang="0">
                  <a:pos x="T8" y="T9"/>
                </a:cxn>
                <a:cxn ang="0">
                  <a:pos x="T10" y="T11"/>
                </a:cxn>
                <a:cxn ang="0">
                  <a:pos x="T12" y="T13"/>
                </a:cxn>
              </a:cxnLst>
              <a:rect l="0" t="0" r="r" b="b"/>
              <a:pathLst>
                <a:path w="242" h="90">
                  <a:moveTo>
                    <a:pt x="0" y="0"/>
                  </a:moveTo>
                  <a:lnTo>
                    <a:pt x="83" y="90"/>
                  </a:lnTo>
                  <a:lnTo>
                    <a:pt x="90" y="90"/>
                  </a:lnTo>
                  <a:lnTo>
                    <a:pt x="19" y="12"/>
                  </a:lnTo>
                  <a:lnTo>
                    <a:pt x="230" y="90"/>
                  </a:lnTo>
                  <a:lnTo>
                    <a:pt x="242" y="9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6" name="Freeform 565"/>
            <p:cNvSpPr>
              <a:spLocks/>
            </p:cNvSpPr>
            <p:nvPr/>
          </p:nvSpPr>
          <p:spPr bwMode="auto">
            <a:xfrm>
              <a:off x="2805113" y="4638675"/>
              <a:ext cx="96838" cy="60325"/>
            </a:xfrm>
            <a:custGeom>
              <a:avLst/>
              <a:gdLst>
                <a:gd name="T0" fmla="*/ 0 w 61"/>
                <a:gd name="T1" fmla="*/ 0 h 38"/>
                <a:gd name="T2" fmla="*/ 0 w 61"/>
                <a:gd name="T3" fmla="*/ 10 h 38"/>
                <a:gd name="T4" fmla="*/ 38 w 61"/>
                <a:gd name="T5" fmla="*/ 21 h 38"/>
                <a:gd name="T6" fmla="*/ 0 w 61"/>
                <a:gd name="T7" fmla="*/ 33 h 38"/>
                <a:gd name="T8" fmla="*/ 0 w 61"/>
                <a:gd name="T9" fmla="*/ 38 h 38"/>
                <a:gd name="T10" fmla="*/ 61 w 61"/>
                <a:gd name="T11" fmla="*/ 19 h 38"/>
                <a:gd name="T12" fmla="*/ 0 w 61"/>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61" h="38">
                  <a:moveTo>
                    <a:pt x="0" y="0"/>
                  </a:moveTo>
                  <a:lnTo>
                    <a:pt x="0" y="10"/>
                  </a:lnTo>
                  <a:lnTo>
                    <a:pt x="38" y="21"/>
                  </a:lnTo>
                  <a:lnTo>
                    <a:pt x="0" y="33"/>
                  </a:lnTo>
                  <a:lnTo>
                    <a:pt x="0" y="38"/>
                  </a:lnTo>
                  <a:lnTo>
                    <a:pt x="61" y="19"/>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7" name="Freeform 567"/>
            <p:cNvSpPr>
              <a:spLocks noEditPoints="1"/>
            </p:cNvSpPr>
            <p:nvPr/>
          </p:nvSpPr>
          <p:spPr bwMode="auto">
            <a:xfrm>
              <a:off x="6461126" y="957263"/>
              <a:ext cx="344488" cy="487363"/>
            </a:xfrm>
            <a:custGeom>
              <a:avLst/>
              <a:gdLst>
                <a:gd name="T0" fmla="*/ 0 w 217"/>
                <a:gd name="T1" fmla="*/ 307 h 307"/>
                <a:gd name="T2" fmla="*/ 0 w 217"/>
                <a:gd name="T3" fmla="*/ 307 h 307"/>
                <a:gd name="T4" fmla="*/ 4 w 217"/>
                <a:gd name="T5" fmla="*/ 293 h 307"/>
                <a:gd name="T6" fmla="*/ 7 w 217"/>
                <a:gd name="T7" fmla="*/ 7 h 307"/>
                <a:gd name="T8" fmla="*/ 205 w 217"/>
                <a:gd name="T9" fmla="*/ 31 h 307"/>
                <a:gd name="T10" fmla="*/ 4 w 217"/>
                <a:gd name="T11" fmla="*/ 293 h 307"/>
                <a:gd name="T12" fmla="*/ 2 w 217"/>
                <a:gd name="T13" fmla="*/ 0 h 307"/>
                <a:gd name="T14" fmla="*/ 0 w 217"/>
                <a:gd name="T15" fmla="*/ 307 h 307"/>
                <a:gd name="T16" fmla="*/ 217 w 217"/>
                <a:gd name="T17" fmla="*/ 23 h 307"/>
                <a:gd name="T18" fmla="*/ 2 w 217"/>
                <a:gd name="T19"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7" h="307">
                  <a:moveTo>
                    <a:pt x="0" y="307"/>
                  </a:moveTo>
                  <a:lnTo>
                    <a:pt x="0" y="307"/>
                  </a:lnTo>
                  <a:moveTo>
                    <a:pt x="4" y="293"/>
                  </a:moveTo>
                  <a:lnTo>
                    <a:pt x="7" y="7"/>
                  </a:lnTo>
                  <a:lnTo>
                    <a:pt x="205" y="31"/>
                  </a:lnTo>
                  <a:lnTo>
                    <a:pt x="4" y="293"/>
                  </a:lnTo>
                  <a:moveTo>
                    <a:pt x="2" y="0"/>
                  </a:moveTo>
                  <a:lnTo>
                    <a:pt x="0" y="307"/>
                  </a:lnTo>
                  <a:lnTo>
                    <a:pt x="217" y="23"/>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8" name="Freeform 569"/>
            <p:cNvSpPr>
              <a:spLocks noEditPoints="1"/>
            </p:cNvSpPr>
            <p:nvPr/>
          </p:nvSpPr>
          <p:spPr bwMode="auto">
            <a:xfrm>
              <a:off x="5975351" y="957263"/>
              <a:ext cx="488950" cy="487363"/>
            </a:xfrm>
            <a:custGeom>
              <a:avLst/>
              <a:gdLst>
                <a:gd name="T0" fmla="*/ 298 w 308"/>
                <a:gd name="T1" fmla="*/ 9 h 307"/>
                <a:gd name="T2" fmla="*/ 298 w 308"/>
                <a:gd name="T3" fmla="*/ 9 h 307"/>
                <a:gd name="T4" fmla="*/ 296 w 308"/>
                <a:gd name="T5" fmla="*/ 293 h 307"/>
                <a:gd name="T6" fmla="*/ 17 w 308"/>
                <a:gd name="T7" fmla="*/ 61 h 307"/>
                <a:gd name="T8" fmla="*/ 298 w 308"/>
                <a:gd name="T9" fmla="*/ 9 h 307"/>
                <a:gd name="T10" fmla="*/ 308 w 308"/>
                <a:gd name="T11" fmla="*/ 0 h 307"/>
                <a:gd name="T12" fmla="*/ 0 w 308"/>
                <a:gd name="T13" fmla="*/ 57 h 307"/>
                <a:gd name="T14" fmla="*/ 306 w 308"/>
                <a:gd name="T15" fmla="*/ 307 h 307"/>
                <a:gd name="T16" fmla="*/ 308 w 308"/>
                <a:gd name="T17" fmla="*/ 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307">
                  <a:moveTo>
                    <a:pt x="298" y="9"/>
                  </a:moveTo>
                  <a:lnTo>
                    <a:pt x="298" y="9"/>
                  </a:lnTo>
                  <a:lnTo>
                    <a:pt x="296" y="293"/>
                  </a:lnTo>
                  <a:lnTo>
                    <a:pt x="17" y="61"/>
                  </a:lnTo>
                  <a:lnTo>
                    <a:pt x="298" y="9"/>
                  </a:lnTo>
                  <a:moveTo>
                    <a:pt x="308" y="0"/>
                  </a:moveTo>
                  <a:lnTo>
                    <a:pt x="0" y="57"/>
                  </a:lnTo>
                  <a:lnTo>
                    <a:pt x="306" y="307"/>
                  </a:lnTo>
                  <a:lnTo>
                    <a:pt x="30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9" name="Freeform 571"/>
            <p:cNvSpPr>
              <a:spLocks noEditPoints="1"/>
            </p:cNvSpPr>
            <p:nvPr/>
          </p:nvSpPr>
          <p:spPr bwMode="auto">
            <a:xfrm>
              <a:off x="5975351" y="1047750"/>
              <a:ext cx="485775" cy="731838"/>
            </a:xfrm>
            <a:custGeom>
              <a:avLst/>
              <a:gdLst>
                <a:gd name="T0" fmla="*/ 41 w 306"/>
                <a:gd name="T1" fmla="*/ 442 h 461"/>
                <a:gd name="T2" fmla="*/ 10 w 306"/>
                <a:gd name="T3" fmla="*/ 18 h 461"/>
                <a:gd name="T4" fmla="*/ 289 w 306"/>
                <a:gd name="T5" fmla="*/ 250 h 461"/>
                <a:gd name="T6" fmla="*/ 41 w 306"/>
                <a:gd name="T7" fmla="*/ 442 h 461"/>
                <a:gd name="T8" fmla="*/ 0 w 306"/>
                <a:gd name="T9" fmla="*/ 0 h 461"/>
                <a:gd name="T10" fmla="*/ 36 w 306"/>
                <a:gd name="T11" fmla="*/ 461 h 461"/>
                <a:gd name="T12" fmla="*/ 306 w 306"/>
                <a:gd name="T13" fmla="*/ 250 h 461"/>
                <a:gd name="T14" fmla="*/ 0 w 306"/>
                <a:gd name="T15" fmla="*/ 0 h 4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6" h="461">
                  <a:moveTo>
                    <a:pt x="41" y="442"/>
                  </a:moveTo>
                  <a:lnTo>
                    <a:pt x="10" y="18"/>
                  </a:lnTo>
                  <a:lnTo>
                    <a:pt x="289" y="250"/>
                  </a:lnTo>
                  <a:lnTo>
                    <a:pt x="41" y="442"/>
                  </a:lnTo>
                  <a:moveTo>
                    <a:pt x="0" y="0"/>
                  </a:moveTo>
                  <a:lnTo>
                    <a:pt x="36" y="461"/>
                  </a:lnTo>
                  <a:lnTo>
                    <a:pt x="306" y="25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0" name="Freeform 573"/>
            <p:cNvSpPr>
              <a:spLocks noEditPoints="1"/>
            </p:cNvSpPr>
            <p:nvPr/>
          </p:nvSpPr>
          <p:spPr bwMode="auto">
            <a:xfrm>
              <a:off x="5251451" y="2997200"/>
              <a:ext cx="450850" cy="582613"/>
            </a:xfrm>
            <a:custGeom>
              <a:avLst/>
              <a:gdLst>
                <a:gd name="T0" fmla="*/ 274 w 284"/>
                <a:gd name="T1" fmla="*/ 14 h 367"/>
                <a:gd name="T2" fmla="*/ 274 w 284"/>
                <a:gd name="T3" fmla="*/ 14 h 367"/>
                <a:gd name="T4" fmla="*/ 227 w 284"/>
                <a:gd name="T5" fmla="*/ 350 h 367"/>
                <a:gd name="T6" fmla="*/ 11 w 284"/>
                <a:gd name="T7" fmla="*/ 196 h 367"/>
                <a:gd name="T8" fmla="*/ 274 w 284"/>
                <a:gd name="T9" fmla="*/ 14 h 367"/>
                <a:gd name="T10" fmla="*/ 284 w 284"/>
                <a:gd name="T11" fmla="*/ 0 h 367"/>
                <a:gd name="T12" fmla="*/ 0 w 284"/>
                <a:gd name="T13" fmla="*/ 199 h 367"/>
                <a:gd name="T14" fmla="*/ 231 w 284"/>
                <a:gd name="T15" fmla="*/ 367 h 367"/>
                <a:gd name="T16" fmla="*/ 284 w 284"/>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4" h="367">
                  <a:moveTo>
                    <a:pt x="274" y="14"/>
                  </a:moveTo>
                  <a:lnTo>
                    <a:pt x="274" y="14"/>
                  </a:lnTo>
                  <a:lnTo>
                    <a:pt x="227" y="350"/>
                  </a:lnTo>
                  <a:lnTo>
                    <a:pt x="11" y="196"/>
                  </a:lnTo>
                  <a:lnTo>
                    <a:pt x="274" y="14"/>
                  </a:lnTo>
                  <a:moveTo>
                    <a:pt x="284" y="0"/>
                  </a:moveTo>
                  <a:lnTo>
                    <a:pt x="0" y="199"/>
                  </a:lnTo>
                  <a:lnTo>
                    <a:pt x="231" y="367"/>
                  </a:lnTo>
                  <a:lnTo>
                    <a:pt x="2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1" name="Freeform 575"/>
            <p:cNvSpPr>
              <a:spLocks noEditPoints="1"/>
            </p:cNvSpPr>
            <p:nvPr/>
          </p:nvSpPr>
          <p:spPr bwMode="auto">
            <a:xfrm>
              <a:off x="5702301" y="2835275"/>
              <a:ext cx="514350" cy="228600"/>
            </a:xfrm>
            <a:custGeom>
              <a:avLst/>
              <a:gdLst>
                <a:gd name="T0" fmla="*/ 312 w 324"/>
                <a:gd name="T1" fmla="*/ 140 h 144"/>
                <a:gd name="T2" fmla="*/ 16 w 324"/>
                <a:gd name="T3" fmla="*/ 99 h 144"/>
                <a:gd name="T4" fmla="*/ 241 w 324"/>
                <a:gd name="T5" fmla="*/ 5 h 144"/>
                <a:gd name="T6" fmla="*/ 312 w 324"/>
                <a:gd name="T7" fmla="*/ 140 h 144"/>
                <a:gd name="T8" fmla="*/ 246 w 324"/>
                <a:gd name="T9" fmla="*/ 0 h 144"/>
                <a:gd name="T10" fmla="*/ 246 w 324"/>
                <a:gd name="T11" fmla="*/ 0 h 144"/>
                <a:gd name="T12" fmla="*/ 0 w 324"/>
                <a:gd name="T13" fmla="*/ 102 h 144"/>
                <a:gd name="T14" fmla="*/ 324 w 324"/>
                <a:gd name="T15" fmla="*/ 144 h 144"/>
                <a:gd name="T16" fmla="*/ 246 w 324"/>
                <a:gd name="T17" fmla="*/ 0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4" h="144">
                  <a:moveTo>
                    <a:pt x="312" y="140"/>
                  </a:moveTo>
                  <a:lnTo>
                    <a:pt x="16" y="99"/>
                  </a:lnTo>
                  <a:lnTo>
                    <a:pt x="241" y="5"/>
                  </a:lnTo>
                  <a:lnTo>
                    <a:pt x="312" y="140"/>
                  </a:lnTo>
                  <a:moveTo>
                    <a:pt x="246" y="0"/>
                  </a:moveTo>
                  <a:lnTo>
                    <a:pt x="246" y="0"/>
                  </a:lnTo>
                  <a:lnTo>
                    <a:pt x="0" y="102"/>
                  </a:lnTo>
                  <a:lnTo>
                    <a:pt x="324" y="144"/>
                  </a:lnTo>
                  <a:lnTo>
                    <a:pt x="24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2" name="Freeform 577"/>
            <p:cNvSpPr>
              <a:spLocks noEditPoints="1"/>
            </p:cNvSpPr>
            <p:nvPr/>
          </p:nvSpPr>
          <p:spPr bwMode="auto">
            <a:xfrm>
              <a:off x="5618163" y="2997200"/>
              <a:ext cx="598488" cy="582613"/>
            </a:xfrm>
            <a:custGeom>
              <a:avLst/>
              <a:gdLst>
                <a:gd name="T0" fmla="*/ 12 w 377"/>
                <a:gd name="T1" fmla="*/ 348 h 367"/>
                <a:gd name="T2" fmla="*/ 60 w 377"/>
                <a:gd name="T3" fmla="*/ 9 h 367"/>
                <a:gd name="T4" fmla="*/ 358 w 377"/>
                <a:gd name="T5" fmla="*/ 52 h 367"/>
                <a:gd name="T6" fmla="*/ 12 w 377"/>
                <a:gd name="T7" fmla="*/ 348 h 367"/>
                <a:gd name="T8" fmla="*/ 53 w 377"/>
                <a:gd name="T9" fmla="*/ 0 h 367"/>
                <a:gd name="T10" fmla="*/ 53 w 377"/>
                <a:gd name="T11" fmla="*/ 0 h 367"/>
                <a:gd name="T12" fmla="*/ 0 w 377"/>
                <a:gd name="T13" fmla="*/ 367 h 367"/>
                <a:gd name="T14" fmla="*/ 377 w 377"/>
                <a:gd name="T15" fmla="*/ 42 h 367"/>
                <a:gd name="T16" fmla="*/ 53 w 377"/>
                <a:gd name="T17"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7" h="367">
                  <a:moveTo>
                    <a:pt x="12" y="348"/>
                  </a:moveTo>
                  <a:lnTo>
                    <a:pt x="60" y="9"/>
                  </a:lnTo>
                  <a:lnTo>
                    <a:pt x="358" y="52"/>
                  </a:lnTo>
                  <a:lnTo>
                    <a:pt x="12" y="348"/>
                  </a:lnTo>
                  <a:moveTo>
                    <a:pt x="53" y="0"/>
                  </a:moveTo>
                  <a:lnTo>
                    <a:pt x="53" y="0"/>
                  </a:lnTo>
                  <a:lnTo>
                    <a:pt x="0" y="367"/>
                  </a:lnTo>
                  <a:lnTo>
                    <a:pt x="377" y="42"/>
                  </a:lnTo>
                  <a:lnTo>
                    <a:pt x="5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3" name="Freeform 579"/>
            <p:cNvSpPr>
              <a:spLocks/>
            </p:cNvSpPr>
            <p:nvPr/>
          </p:nvSpPr>
          <p:spPr bwMode="auto">
            <a:xfrm>
              <a:off x="7358063" y="5826125"/>
              <a:ext cx="225425" cy="368300"/>
            </a:xfrm>
            <a:custGeom>
              <a:avLst/>
              <a:gdLst>
                <a:gd name="T0" fmla="*/ 142 w 142"/>
                <a:gd name="T1" fmla="*/ 0 h 232"/>
                <a:gd name="T2" fmla="*/ 0 w 142"/>
                <a:gd name="T3" fmla="*/ 104 h 232"/>
                <a:gd name="T4" fmla="*/ 142 w 142"/>
                <a:gd name="T5" fmla="*/ 232 h 232"/>
                <a:gd name="T6" fmla="*/ 142 w 142"/>
                <a:gd name="T7" fmla="*/ 220 h 232"/>
                <a:gd name="T8" fmla="*/ 12 w 142"/>
                <a:gd name="T9" fmla="*/ 104 h 232"/>
                <a:gd name="T10" fmla="*/ 142 w 142"/>
                <a:gd name="T11" fmla="*/ 9 h 232"/>
                <a:gd name="T12" fmla="*/ 142 w 142"/>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2" h="232">
                  <a:moveTo>
                    <a:pt x="142" y="0"/>
                  </a:moveTo>
                  <a:lnTo>
                    <a:pt x="0" y="104"/>
                  </a:lnTo>
                  <a:lnTo>
                    <a:pt x="142" y="232"/>
                  </a:lnTo>
                  <a:lnTo>
                    <a:pt x="142" y="220"/>
                  </a:lnTo>
                  <a:lnTo>
                    <a:pt x="12" y="104"/>
                  </a:lnTo>
                  <a:lnTo>
                    <a:pt x="142" y="9"/>
                  </a:lnTo>
                  <a:lnTo>
                    <a:pt x="14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4" name="Freeform 581"/>
            <p:cNvSpPr>
              <a:spLocks/>
            </p:cNvSpPr>
            <p:nvPr/>
          </p:nvSpPr>
          <p:spPr bwMode="auto">
            <a:xfrm>
              <a:off x="7148513" y="6373813"/>
              <a:ext cx="434975" cy="436563"/>
            </a:xfrm>
            <a:custGeom>
              <a:avLst/>
              <a:gdLst>
                <a:gd name="T0" fmla="*/ 274 w 274"/>
                <a:gd name="T1" fmla="*/ 0 h 275"/>
                <a:gd name="T2" fmla="*/ 0 w 274"/>
                <a:gd name="T3" fmla="*/ 171 h 275"/>
                <a:gd name="T4" fmla="*/ 267 w 274"/>
                <a:gd name="T5" fmla="*/ 275 h 275"/>
                <a:gd name="T6" fmla="*/ 274 w 274"/>
                <a:gd name="T7" fmla="*/ 275 h 275"/>
                <a:gd name="T8" fmla="*/ 274 w 274"/>
                <a:gd name="T9" fmla="*/ 268 h 275"/>
                <a:gd name="T10" fmla="*/ 19 w 274"/>
                <a:gd name="T11" fmla="*/ 169 h 275"/>
                <a:gd name="T12" fmla="*/ 274 w 274"/>
                <a:gd name="T13" fmla="*/ 8 h 275"/>
                <a:gd name="T14" fmla="*/ 274 w 274"/>
                <a:gd name="T15" fmla="*/ 0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4" h="275">
                  <a:moveTo>
                    <a:pt x="274" y="0"/>
                  </a:moveTo>
                  <a:lnTo>
                    <a:pt x="0" y="171"/>
                  </a:lnTo>
                  <a:lnTo>
                    <a:pt x="267" y="275"/>
                  </a:lnTo>
                  <a:lnTo>
                    <a:pt x="274" y="275"/>
                  </a:lnTo>
                  <a:lnTo>
                    <a:pt x="274" y="268"/>
                  </a:lnTo>
                  <a:lnTo>
                    <a:pt x="19" y="169"/>
                  </a:lnTo>
                  <a:lnTo>
                    <a:pt x="274" y="8"/>
                  </a:lnTo>
                  <a:lnTo>
                    <a:pt x="2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5" name="Freeform 583"/>
            <p:cNvSpPr>
              <a:spLocks/>
            </p:cNvSpPr>
            <p:nvPr/>
          </p:nvSpPr>
          <p:spPr bwMode="auto">
            <a:xfrm>
              <a:off x="2805113" y="701675"/>
              <a:ext cx="292100" cy="398463"/>
            </a:xfrm>
            <a:custGeom>
              <a:avLst/>
              <a:gdLst>
                <a:gd name="T0" fmla="*/ 184 w 184"/>
                <a:gd name="T1" fmla="*/ 0 h 251"/>
                <a:gd name="T2" fmla="*/ 0 w 184"/>
                <a:gd name="T3" fmla="*/ 90 h 251"/>
                <a:gd name="T4" fmla="*/ 0 w 184"/>
                <a:gd name="T5" fmla="*/ 97 h 251"/>
                <a:gd name="T6" fmla="*/ 163 w 184"/>
                <a:gd name="T7" fmla="*/ 19 h 251"/>
                <a:gd name="T8" fmla="*/ 0 w 184"/>
                <a:gd name="T9" fmla="*/ 241 h 251"/>
                <a:gd name="T10" fmla="*/ 0 w 184"/>
                <a:gd name="T11" fmla="*/ 251 h 251"/>
                <a:gd name="T12" fmla="*/ 184 w 184"/>
                <a:gd name="T13" fmla="*/ 0 h 251"/>
              </a:gdLst>
              <a:ahLst/>
              <a:cxnLst>
                <a:cxn ang="0">
                  <a:pos x="T0" y="T1"/>
                </a:cxn>
                <a:cxn ang="0">
                  <a:pos x="T2" y="T3"/>
                </a:cxn>
                <a:cxn ang="0">
                  <a:pos x="T4" y="T5"/>
                </a:cxn>
                <a:cxn ang="0">
                  <a:pos x="T6" y="T7"/>
                </a:cxn>
                <a:cxn ang="0">
                  <a:pos x="T8" y="T9"/>
                </a:cxn>
                <a:cxn ang="0">
                  <a:pos x="T10" y="T11"/>
                </a:cxn>
                <a:cxn ang="0">
                  <a:pos x="T12" y="T13"/>
                </a:cxn>
              </a:cxnLst>
              <a:rect l="0" t="0" r="r" b="b"/>
              <a:pathLst>
                <a:path w="184" h="251">
                  <a:moveTo>
                    <a:pt x="184" y="0"/>
                  </a:moveTo>
                  <a:lnTo>
                    <a:pt x="0" y="90"/>
                  </a:lnTo>
                  <a:lnTo>
                    <a:pt x="0" y="97"/>
                  </a:lnTo>
                  <a:lnTo>
                    <a:pt x="163" y="19"/>
                  </a:lnTo>
                  <a:lnTo>
                    <a:pt x="0" y="241"/>
                  </a:lnTo>
                  <a:lnTo>
                    <a:pt x="0" y="251"/>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6" name="Freeform 585"/>
            <p:cNvSpPr>
              <a:spLocks/>
            </p:cNvSpPr>
            <p:nvPr/>
          </p:nvSpPr>
          <p:spPr bwMode="auto">
            <a:xfrm>
              <a:off x="2805113" y="701675"/>
              <a:ext cx="292100" cy="912813"/>
            </a:xfrm>
            <a:custGeom>
              <a:avLst/>
              <a:gdLst>
                <a:gd name="T0" fmla="*/ 184 w 184"/>
                <a:gd name="T1" fmla="*/ 0 h 575"/>
                <a:gd name="T2" fmla="*/ 0 w 184"/>
                <a:gd name="T3" fmla="*/ 251 h 575"/>
                <a:gd name="T4" fmla="*/ 0 w 184"/>
                <a:gd name="T5" fmla="*/ 260 h 575"/>
                <a:gd name="T6" fmla="*/ 170 w 184"/>
                <a:gd name="T7" fmla="*/ 31 h 575"/>
                <a:gd name="T8" fmla="*/ 0 w 184"/>
                <a:gd name="T9" fmla="*/ 556 h 575"/>
                <a:gd name="T10" fmla="*/ 0 w 184"/>
                <a:gd name="T11" fmla="*/ 575 h 575"/>
                <a:gd name="T12" fmla="*/ 184 w 184"/>
                <a:gd name="T13" fmla="*/ 0 h 575"/>
              </a:gdLst>
              <a:ahLst/>
              <a:cxnLst>
                <a:cxn ang="0">
                  <a:pos x="T0" y="T1"/>
                </a:cxn>
                <a:cxn ang="0">
                  <a:pos x="T2" y="T3"/>
                </a:cxn>
                <a:cxn ang="0">
                  <a:pos x="T4" y="T5"/>
                </a:cxn>
                <a:cxn ang="0">
                  <a:pos x="T6" y="T7"/>
                </a:cxn>
                <a:cxn ang="0">
                  <a:pos x="T8" y="T9"/>
                </a:cxn>
                <a:cxn ang="0">
                  <a:pos x="T10" y="T11"/>
                </a:cxn>
                <a:cxn ang="0">
                  <a:pos x="T12" y="T13"/>
                </a:cxn>
              </a:cxnLst>
              <a:rect l="0" t="0" r="r" b="b"/>
              <a:pathLst>
                <a:path w="184" h="575">
                  <a:moveTo>
                    <a:pt x="184" y="0"/>
                  </a:moveTo>
                  <a:lnTo>
                    <a:pt x="0" y="251"/>
                  </a:lnTo>
                  <a:lnTo>
                    <a:pt x="0" y="260"/>
                  </a:lnTo>
                  <a:lnTo>
                    <a:pt x="170" y="31"/>
                  </a:lnTo>
                  <a:lnTo>
                    <a:pt x="0" y="556"/>
                  </a:lnTo>
                  <a:lnTo>
                    <a:pt x="0" y="575"/>
                  </a:lnTo>
                  <a:lnTo>
                    <a:pt x="18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7" name="Freeform 587"/>
            <p:cNvSpPr>
              <a:spLocks/>
            </p:cNvSpPr>
            <p:nvPr/>
          </p:nvSpPr>
          <p:spPr bwMode="auto">
            <a:xfrm>
              <a:off x="4111626" y="6310313"/>
              <a:ext cx="549275" cy="500063"/>
            </a:xfrm>
            <a:custGeom>
              <a:avLst/>
              <a:gdLst>
                <a:gd name="T0" fmla="*/ 10 w 346"/>
                <a:gd name="T1" fmla="*/ 0 h 315"/>
                <a:gd name="T2" fmla="*/ 0 w 346"/>
                <a:gd name="T3" fmla="*/ 225 h 315"/>
                <a:gd name="T4" fmla="*/ 242 w 346"/>
                <a:gd name="T5" fmla="*/ 315 h 315"/>
                <a:gd name="T6" fmla="*/ 258 w 346"/>
                <a:gd name="T7" fmla="*/ 315 h 315"/>
                <a:gd name="T8" fmla="*/ 12 w 346"/>
                <a:gd name="T9" fmla="*/ 225 h 315"/>
                <a:gd name="T10" fmla="*/ 19 w 346"/>
                <a:gd name="T11" fmla="*/ 17 h 315"/>
                <a:gd name="T12" fmla="*/ 339 w 346"/>
                <a:gd name="T13" fmla="*/ 315 h 315"/>
                <a:gd name="T14" fmla="*/ 346 w 346"/>
                <a:gd name="T15" fmla="*/ 315 h 315"/>
                <a:gd name="T16" fmla="*/ 10 w 346"/>
                <a:gd name="T17" fmla="*/ 0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6" h="315">
                  <a:moveTo>
                    <a:pt x="10" y="0"/>
                  </a:moveTo>
                  <a:lnTo>
                    <a:pt x="0" y="225"/>
                  </a:lnTo>
                  <a:lnTo>
                    <a:pt x="242" y="315"/>
                  </a:lnTo>
                  <a:lnTo>
                    <a:pt x="258" y="315"/>
                  </a:lnTo>
                  <a:lnTo>
                    <a:pt x="12" y="225"/>
                  </a:lnTo>
                  <a:lnTo>
                    <a:pt x="19" y="17"/>
                  </a:lnTo>
                  <a:lnTo>
                    <a:pt x="339" y="315"/>
                  </a:lnTo>
                  <a:lnTo>
                    <a:pt x="346" y="315"/>
                  </a:lnTo>
                  <a:lnTo>
                    <a:pt x="1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8" name="Freeform 589"/>
            <p:cNvSpPr>
              <a:spLocks noEditPoints="1"/>
            </p:cNvSpPr>
            <p:nvPr/>
          </p:nvSpPr>
          <p:spPr bwMode="auto">
            <a:xfrm>
              <a:off x="3630613" y="5300663"/>
              <a:ext cx="496888" cy="1009650"/>
            </a:xfrm>
            <a:custGeom>
              <a:avLst/>
              <a:gdLst>
                <a:gd name="T0" fmla="*/ 299 w 313"/>
                <a:gd name="T1" fmla="*/ 613 h 636"/>
                <a:gd name="T2" fmla="*/ 12 w 313"/>
                <a:gd name="T3" fmla="*/ 428 h 636"/>
                <a:gd name="T4" fmla="*/ 90 w 313"/>
                <a:gd name="T5" fmla="*/ 28 h 636"/>
                <a:gd name="T6" fmla="*/ 299 w 313"/>
                <a:gd name="T7" fmla="*/ 613 h 636"/>
                <a:gd name="T8" fmla="*/ 88 w 313"/>
                <a:gd name="T9" fmla="*/ 0 h 636"/>
                <a:gd name="T10" fmla="*/ 0 w 313"/>
                <a:gd name="T11" fmla="*/ 433 h 636"/>
                <a:gd name="T12" fmla="*/ 313 w 313"/>
                <a:gd name="T13" fmla="*/ 636 h 636"/>
                <a:gd name="T14" fmla="*/ 88 w 313"/>
                <a:gd name="T15" fmla="*/ 0 h 6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636">
                  <a:moveTo>
                    <a:pt x="299" y="613"/>
                  </a:moveTo>
                  <a:lnTo>
                    <a:pt x="12" y="428"/>
                  </a:lnTo>
                  <a:lnTo>
                    <a:pt x="90" y="28"/>
                  </a:lnTo>
                  <a:lnTo>
                    <a:pt x="299" y="613"/>
                  </a:lnTo>
                  <a:moveTo>
                    <a:pt x="88" y="0"/>
                  </a:moveTo>
                  <a:lnTo>
                    <a:pt x="0" y="433"/>
                  </a:lnTo>
                  <a:lnTo>
                    <a:pt x="313" y="636"/>
                  </a:lnTo>
                  <a:lnTo>
                    <a:pt x="8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9" name="Freeform 591"/>
            <p:cNvSpPr>
              <a:spLocks noEditPoints="1"/>
            </p:cNvSpPr>
            <p:nvPr/>
          </p:nvSpPr>
          <p:spPr bwMode="auto">
            <a:xfrm>
              <a:off x="3630613" y="5988050"/>
              <a:ext cx="496888" cy="679450"/>
            </a:xfrm>
            <a:custGeom>
              <a:avLst/>
              <a:gdLst>
                <a:gd name="T0" fmla="*/ 296 w 313"/>
                <a:gd name="T1" fmla="*/ 412 h 428"/>
                <a:gd name="T2" fmla="*/ 17 w 313"/>
                <a:gd name="T3" fmla="*/ 16 h 428"/>
                <a:gd name="T4" fmla="*/ 303 w 313"/>
                <a:gd name="T5" fmla="*/ 203 h 428"/>
                <a:gd name="T6" fmla="*/ 296 w 313"/>
                <a:gd name="T7" fmla="*/ 412 h 428"/>
                <a:gd name="T8" fmla="*/ 0 w 313"/>
                <a:gd name="T9" fmla="*/ 0 h 428"/>
                <a:gd name="T10" fmla="*/ 303 w 313"/>
                <a:gd name="T11" fmla="*/ 428 h 428"/>
                <a:gd name="T12" fmla="*/ 313 w 313"/>
                <a:gd name="T13" fmla="*/ 203 h 428"/>
                <a:gd name="T14" fmla="*/ 0 w 313"/>
                <a:gd name="T15" fmla="*/ 0 h 4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3" h="428">
                  <a:moveTo>
                    <a:pt x="296" y="412"/>
                  </a:moveTo>
                  <a:lnTo>
                    <a:pt x="17" y="16"/>
                  </a:lnTo>
                  <a:lnTo>
                    <a:pt x="303" y="203"/>
                  </a:lnTo>
                  <a:lnTo>
                    <a:pt x="296" y="412"/>
                  </a:lnTo>
                  <a:moveTo>
                    <a:pt x="0" y="0"/>
                  </a:moveTo>
                  <a:lnTo>
                    <a:pt x="303" y="428"/>
                  </a:lnTo>
                  <a:lnTo>
                    <a:pt x="313" y="203"/>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0" name="Freeform 593"/>
            <p:cNvSpPr>
              <a:spLocks noEditPoints="1"/>
            </p:cNvSpPr>
            <p:nvPr/>
          </p:nvSpPr>
          <p:spPr bwMode="auto">
            <a:xfrm>
              <a:off x="3770313" y="5232400"/>
              <a:ext cx="412750" cy="1077913"/>
            </a:xfrm>
            <a:custGeom>
              <a:avLst/>
              <a:gdLst>
                <a:gd name="T0" fmla="*/ 251 w 260"/>
                <a:gd name="T1" fmla="*/ 19 h 679"/>
                <a:gd name="T2" fmla="*/ 251 w 260"/>
                <a:gd name="T3" fmla="*/ 19 h 679"/>
                <a:gd name="T4" fmla="*/ 218 w 260"/>
                <a:gd name="T5" fmla="*/ 644 h 679"/>
                <a:gd name="T6" fmla="*/ 12 w 260"/>
                <a:gd name="T7" fmla="*/ 59 h 679"/>
                <a:gd name="T8" fmla="*/ 251 w 260"/>
                <a:gd name="T9" fmla="*/ 19 h 679"/>
                <a:gd name="T10" fmla="*/ 260 w 260"/>
                <a:gd name="T11" fmla="*/ 0 h 679"/>
                <a:gd name="T12" fmla="*/ 0 w 260"/>
                <a:gd name="T13" fmla="*/ 43 h 679"/>
                <a:gd name="T14" fmla="*/ 225 w 260"/>
                <a:gd name="T15" fmla="*/ 679 h 679"/>
                <a:gd name="T16" fmla="*/ 260 w 260"/>
                <a:gd name="T17" fmla="*/ 0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0" h="679">
                  <a:moveTo>
                    <a:pt x="251" y="19"/>
                  </a:moveTo>
                  <a:lnTo>
                    <a:pt x="251" y="19"/>
                  </a:lnTo>
                  <a:lnTo>
                    <a:pt x="218" y="644"/>
                  </a:lnTo>
                  <a:lnTo>
                    <a:pt x="12" y="59"/>
                  </a:lnTo>
                  <a:lnTo>
                    <a:pt x="251" y="19"/>
                  </a:lnTo>
                  <a:moveTo>
                    <a:pt x="260" y="0"/>
                  </a:moveTo>
                  <a:lnTo>
                    <a:pt x="0" y="43"/>
                  </a:lnTo>
                  <a:lnTo>
                    <a:pt x="225" y="679"/>
                  </a:lnTo>
                  <a:lnTo>
                    <a:pt x="26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1" name="Freeform 595"/>
            <p:cNvSpPr>
              <a:spLocks/>
            </p:cNvSpPr>
            <p:nvPr/>
          </p:nvSpPr>
          <p:spPr bwMode="auto">
            <a:xfrm>
              <a:off x="3984626" y="6667500"/>
              <a:ext cx="258763" cy="142875"/>
            </a:xfrm>
            <a:custGeom>
              <a:avLst/>
              <a:gdLst>
                <a:gd name="T0" fmla="*/ 80 w 163"/>
                <a:gd name="T1" fmla="*/ 0 h 90"/>
                <a:gd name="T2" fmla="*/ 80 w 163"/>
                <a:gd name="T3" fmla="*/ 0 h 90"/>
                <a:gd name="T4" fmla="*/ 0 w 163"/>
                <a:gd name="T5" fmla="*/ 90 h 90"/>
                <a:gd name="T6" fmla="*/ 12 w 163"/>
                <a:gd name="T7" fmla="*/ 90 h 90"/>
                <a:gd name="T8" fmla="*/ 83 w 163"/>
                <a:gd name="T9" fmla="*/ 14 h 90"/>
                <a:gd name="T10" fmla="*/ 151 w 163"/>
                <a:gd name="T11" fmla="*/ 90 h 90"/>
                <a:gd name="T12" fmla="*/ 163 w 163"/>
                <a:gd name="T13" fmla="*/ 90 h 90"/>
                <a:gd name="T14" fmla="*/ 80 w 163"/>
                <a:gd name="T15" fmla="*/ 0 h 9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3" h="90">
                  <a:moveTo>
                    <a:pt x="80" y="0"/>
                  </a:moveTo>
                  <a:lnTo>
                    <a:pt x="80" y="0"/>
                  </a:lnTo>
                  <a:lnTo>
                    <a:pt x="0" y="90"/>
                  </a:lnTo>
                  <a:lnTo>
                    <a:pt x="12" y="90"/>
                  </a:lnTo>
                  <a:lnTo>
                    <a:pt x="83" y="14"/>
                  </a:lnTo>
                  <a:lnTo>
                    <a:pt x="151" y="90"/>
                  </a:lnTo>
                  <a:lnTo>
                    <a:pt x="163" y="90"/>
                  </a:lnTo>
                  <a:lnTo>
                    <a:pt x="8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2" name="Freeform 597"/>
            <p:cNvSpPr>
              <a:spLocks/>
            </p:cNvSpPr>
            <p:nvPr/>
          </p:nvSpPr>
          <p:spPr bwMode="auto">
            <a:xfrm>
              <a:off x="4751388" y="47625"/>
              <a:ext cx="333375" cy="508000"/>
            </a:xfrm>
            <a:custGeom>
              <a:avLst/>
              <a:gdLst>
                <a:gd name="T0" fmla="*/ 189 w 210"/>
                <a:gd name="T1" fmla="*/ 0 h 320"/>
                <a:gd name="T2" fmla="*/ 182 w 210"/>
                <a:gd name="T3" fmla="*/ 0 h 320"/>
                <a:gd name="T4" fmla="*/ 201 w 210"/>
                <a:gd name="T5" fmla="*/ 291 h 320"/>
                <a:gd name="T6" fmla="*/ 9 w 210"/>
                <a:gd name="T7" fmla="*/ 0 h 320"/>
                <a:gd name="T8" fmla="*/ 0 w 210"/>
                <a:gd name="T9" fmla="*/ 0 h 320"/>
                <a:gd name="T10" fmla="*/ 210 w 210"/>
                <a:gd name="T11" fmla="*/ 320 h 320"/>
                <a:gd name="T12" fmla="*/ 189 w 210"/>
                <a:gd name="T13" fmla="*/ 0 h 320"/>
              </a:gdLst>
              <a:ahLst/>
              <a:cxnLst>
                <a:cxn ang="0">
                  <a:pos x="T0" y="T1"/>
                </a:cxn>
                <a:cxn ang="0">
                  <a:pos x="T2" y="T3"/>
                </a:cxn>
                <a:cxn ang="0">
                  <a:pos x="T4" y="T5"/>
                </a:cxn>
                <a:cxn ang="0">
                  <a:pos x="T6" y="T7"/>
                </a:cxn>
                <a:cxn ang="0">
                  <a:pos x="T8" y="T9"/>
                </a:cxn>
                <a:cxn ang="0">
                  <a:pos x="T10" y="T11"/>
                </a:cxn>
                <a:cxn ang="0">
                  <a:pos x="T12" y="T13"/>
                </a:cxn>
              </a:cxnLst>
              <a:rect l="0" t="0" r="r" b="b"/>
              <a:pathLst>
                <a:path w="210" h="320">
                  <a:moveTo>
                    <a:pt x="189" y="0"/>
                  </a:moveTo>
                  <a:lnTo>
                    <a:pt x="182" y="0"/>
                  </a:lnTo>
                  <a:lnTo>
                    <a:pt x="201" y="291"/>
                  </a:lnTo>
                  <a:lnTo>
                    <a:pt x="9" y="0"/>
                  </a:lnTo>
                  <a:lnTo>
                    <a:pt x="0" y="0"/>
                  </a:lnTo>
                  <a:lnTo>
                    <a:pt x="210" y="320"/>
                  </a:lnTo>
                  <a:lnTo>
                    <a:pt x="18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3" name="Freeform 599"/>
            <p:cNvSpPr>
              <a:spLocks/>
            </p:cNvSpPr>
            <p:nvPr/>
          </p:nvSpPr>
          <p:spPr bwMode="auto">
            <a:xfrm>
              <a:off x="4627563" y="47625"/>
              <a:ext cx="457200" cy="508000"/>
            </a:xfrm>
            <a:custGeom>
              <a:avLst/>
              <a:gdLst>
                <a:gd name="T0" fmla="*/ 78 w 288"/>
                <a:gd name="T1" fmla="*/ 0 h 320"/>
                <a:gd name="T2" fmla="*/ 71 w 288"/>
                <a:gd name="T3" fmla="*/ 0 h 320"/>
                <a:gd name="T4" fmla="*/ 272 w 288"/>
                <a:gd name="T5" fmla="*/ 308 h 320"/>
                <a:gd name="T6" fmla="*/ 16 w 288"/>
                <a:gd name="T7" fmla="*/ 289 h 320"/>
                <a:gd name="T8" fmla="*/ 7 w 288"/>
                <a:gd name="T9" fmla="*/ 0 h 320"/>
                <a:gd name="T10" fmla="*/ 0 w 288"/>
                <a:gd name="T11" fmla="*/ 0 h 320"/>
                <a:gd name="T12" fmla="*/ 9 w 288"/>
                <a:gd name="T13" fmla="*/ 298 h 320"/>
                <a:gd name="T14" fmla="*/ 288 w 288"/>
                <a:gd name="T15" fmla="*/ 320 h 320"/>
                <a:gd name="T16" fmla="*/ 78 w 288"/>
                <a:gd name="T17"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8" h="320">
                  <a:moveTo>
                    <a:pt x="78" y="0"/>
                  </a:moveTo>
                  <a:lnTo>
                    <a:pt x="71" y="0"/>
                  </a:lnTo>
                  <a:lnTo>
                    <a:pt x="272" y="308"/>
                  </a:lnTo>
                  <a:lnTo>
                    <a:pt x="16" y="289"/>
                  </a:lnTo>
                  <a:lnTo>
                    <a:pt x="7" y="0"/>
                  </a:lnTo>
                  <a:lnTo>
                    <a:pt x="0" y="0"/>
                  </a:lnTo>
                  <a:lnTo>
                    <a:pt x="9" y="298"/>
                  </a:lnTo>
                  <a:lnTo>
                    <a:pt x="288" y="320"/>
                  </a:lnTo>
                  <a:lnTo>
                    <a:pt x="7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4" name="Freeform 601"/>
            <p:cNvSpPr>
              <a:spLocks/>
            </p:cNvSpPr>
            <p:nvPr/>
          </p:nvSpPr>
          <p:spPr bwMode="auto">
            <a:xfrm>
              <a:off x="4751388" y="47625"/>
              <a:ext cx="333375" cy="508000"/>
            </a:xfrm>
            <a:custGeom>
              <a:avLst/>
              <a:gdLst>
                <a:gd name="T0" fmla="*/ 0 w 210"/>
                <a:gd name="T1" fmla="*/ 0 h 320"/>
                <a:gd name="T2" fmla="*/ 0 w 210"/>
                <a:gd name="T3" fmla="*/ 0 h 320"/>
                <a:gd name="T4" fmla="*/ 210 w 210"/>
                <a:gd name="T5" fmla="*/ 320 h 320"/>
                <a:gd name="T6" fmla="*/ 0 w 210"/>
                <a:gd name="T7" fmla="*/ 0 h 320"/>
              </a:gdLst>
              <a:ahLst/>
              <a:cxnLst>
                <a:cxn ang="0">
                  <a:pos x="T0" y="T1"/>
                </a:cxn>
                <a:cxn ang="0">
                  <a:pos x="T2" y="T3"/>
                </a:cxn>
                <a:cxn ang="0">
                  <a:pos x="T4" y="T5"/>
                </a:cxn>
                <a:cxn ang="0">
                  <a:pos x="T6" y="T7"/>
                </a:cxn>
              </a:cxnLst>
              <a:rect l="0" t="0" r="r" b="b"/>
              <a:pathLst>
                <a:path w="210" h="320">
                  <a:moveTo>
                    <a:pt x="0" y="0"/>
                  </a:moveTo>
                  <a:lnTo>
                    <a:pt x="0" y="0"/>
                  </a:lnTo>
                  <a:lnTo>
                    <a:pt x="210" y="32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5" name="Freeform 603"/>
            <p:cNvSpPr>
              <a:spLocks noEditPoints="1"/>
            </p:cNvSpPr>
            <p:nvPr/>
          </p:nvSpPr>
          <p:spPr bwMode="auto">
            <a:xfrm>
              <a:off x="3113088" y="5300663"/>
              <a:ext cx="657225" cy="687388"/>
            </a:xfrm>
            <a:custGeom>
              <a:avLst/>
              <a:gdLst>
                <a:gd name="T0" fmla="*/ 400 w 414"/>
                <a:gd name="T1" fmla="*/ 19 h 433"/>
                <a:gd name="T2" fmla="*/ 400 w 414"/>
                <a:gd name="T3" fmla="*/ 19 h 433"/>
                <a:gd name="T4" fmla="*/ 322 w 414"/>
                <a:gd name="T5" fmla="*/ 419 h 433"/>
                <a:gd name="T6" fmla="*/ 19 w 414"/>
                <a:gd name="T7" fmla="*/ 284 h 433"/>
                <a:gd name="T8" fmla="*/ 400 w 414"/>
                <a:gd name="T9" fmla="*/ 19 h 433"/>
                <a:gd name="T10" fmla="*/ 414 w 414"/>
                <a:gd name="T11" fmla="*/ 0 h 433"/>
                <a:gd name="T12" fmla="*/ 0 w 414"/>
                <a:gd name="T13" fmla="*/ 288 h 433"/>
                <a:gd name="T14" fmla="*/ 326 w 414"/>
                <a:gd name="T15" fmla="*/ 433 h 433"/>
                <a:gd name="T16" fmla="*/ 414 w 414"/>
                <a:gd name="T17" fmla="*/ 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4" h="433">
                  <a:moveTo>
                    <a:pt x="400" y="19"/>
                  </a:moveTo>
                  <a:lnTo>
                    <a:pt x="400" y="19"/>
                  </a:lnTo>
                  <a:lnTo>
                    <a:pt x="322" y="419"/>
                  </a:lnTo>
                  <a:lnTo>
                    <a:pt x="19" y="284"/>
                  </a:lnTo>
                  <a:lnTo>
                    <a:pt x="400" y="19"/>
                  </a:lnTo>
                  <a:moveTo>
                    <a:pt x="414" y="0"/>
                  </a:moveTo>
                  <a:lnTo>
                    <a:pt x="0" y="288"/>
                  </a:lnTo>
                  <a:lnTo>
                    <a:pt x="326" y="433"/>
                  </a:lnTo>
                  <a:lnTo>
                    <a:pt x="41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605"/>
            <p:cNvSpPr>
              <a:spLocks noEditPoints="1"/>
            </p:cNvSpPr>
            <p:nvPr/>
          </p:nvSpPr>
          <p:spPr bwMode="auto">
            <a:xfrm>
              <a:off x="5618163" y="3579813"/>
              <a:ext cx="695325" cy="514350"/>
            </a:xfrm>
            <a:custGeom>
              <a:avLst/>
              <a:gdLst>
                <a:gd name="T0" fmla="*/ 223 w 438"/>
                <a:gd name="T1" fmla="*/ 310 h 324"/>
                <a:gd name="T2" fmla="*/ 19 w 438"/>
                <a:gd name="T3" fmla="*/ 9 h 324"/>
                <a:gd name="T4" fmla="*/ 419 w 438"/>
                <a:gd name="T5" fmla="*/ 99 h 324"/>
                <a:gd name="T6" fmla="*/ 223 w 438"/>
                <a:gd name="T7" fmla="*/ 310 h 324"/>
                <a:gd name="T8" fmla="*/ 0 w 438"/>
                <a:gd name="T9" fmla="*/ 0 h 324"/>
                <a:gd name="T10" fmla="*/ 223 w 438"/>
                <a:gd name="T11" fmla="*/ 324 h 324"/>
                <a:gd name="T12" fmla="*/ 438 w 438"/>
                <a:gd name="T13" fmla="*/ 94 h 324"/>
                <a:gd name="T14" fmla="*/ 0 w 438"/>
                <a:gd name="T15" fmla="*/ 0 h 3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8" h="324">
                  <a:moveTo>
                    <a:pt x="223" y="310"/>
                  </a:moveTo>
                  <a:lnTo>
                    <a:pt x="19" y="9"/>
                  </a:lnTo>
                  <a:lnTo>
                    <a:pt x="419" y="99"/>
                  </a:lnTo>
                  <a:lnTo>
                    <a:pt x="223" y="310"/>
                  </a:lnTo>
                  <a:moveTo>
                    <a:pt x="0" y="0"/>
                  </a:moveTo>
                  <a:lnTo>
                    <a:pt x="223" y="324"/>
                  </a:lnTo>
                  <a:lnTo>
                    <a:pt x="438" y="94"/>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1010"/>
            <p:cNvSpPr>
              <a:spLocks noEditPoints="1"/>
            </p:cNvSpPr>
            <p:nvPr/>
          </p:nvSpPr>
          <p:spPr bwMode="auto">
            <a:xfrm>
              <a:off x="4924425" y="1166813"/>
              <a:ext cx="569913" cy="954088"/>
            </a:xfrm>
            <a:custGeom>
              <a:avLst/>
              <a:gdLst>
                <a:gd name="T0" fmla="*/ 9 w 359"/>
                <a:gd name="T1" fmla="*/ 575 h 601"/>
                <a:gd name="T2" fmla="*/ 68 w 359"/>
                <a:gd name="T3" fmla="*/ 22 h 601"/>
                <a:gd name="T4" fmla="*/ 340 w 359"/>
                <a:gd name="T5" fmla="*/ 232 h 601"/>
                <a:gd name="T6" fmla="*/ 9 w 359"/>
                <a:gd name="T7" fmla="*/ 575 h 601"/>
                <a:gd name="T8" fmla="*/ 61 w 359"/>
                <a:gd name="T9" fmla="*/ 0 h 601"/>
                <a:gd name="T10" fmla="*/ 61 w 359"/>
                <a:gd name="T11" fmla="*/ 0 h 601"/>
                <a:gd name="T12" fmla="*/ 0 w 359"/>
                <a:gd name="T13" fmla="*/ 601 h 601"/>
                <a:gd name="T14" fmla="*/ 359 w 359"/>
                <a:gd name="T15" fmla="*/ 230 h 601"/>
                <a:gd name="T16" fmla="*/ 61 w 359"/>
                <a:gd name="T17"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9" h="601">
                  <a:moveTo>
                    <a:pt x="9" y="575"/>
                  </a:moveTo>
                  <a:lnTo>
                    <a:pt x="68" y="22"/>
                  </a:lnTo>
                  <a:lnTo>
                    <a:pt x="340" y="232"/>
                  </a:lnTo>
                  <a:lnTo>
                    <a:pt x="9" y="575"/>
                  </a:lnTo>
                  <a:moveTo>
                    <a:pt x="61" y="0"/>
                  </a:moveTo>
                  <a:lnTo>
                    <a:pt x="61" y="0"/>
                  </a:lnTo>
                  <a:lnTo>
                    <a:pt x="0" y="601"/>
                  </a:lnTo>
                  <a:lnTo>
                    <a:pt x="359" y="230"/>
                  </a:lnTo>
                  <a:lnTo>
                    <a:pt x="6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1012"/>
            <p:cNvSpPr>
              <a:spLocks noEditPoints="1"/>
            </p:cNvSpPr>
            <p:nvPr/>
          </p:nvSpPr>
          <p:spPr bwMode="auto">
            <a:xfrm>
              <a:off x="5021263" y="1047750"/>
              <a:ext cx="954088" cy="484188"/>
            </a:xfrm>
            <a:custGeom>
              <a:avLst/>
              <a:gdLst>
                <a:gd name="T0" fmla="*/ 580 w 601"/>
                <a:gd name="T1" fmla="*/ 9 h 305"/>
                <a:gd name="T2" fmla="*/ 580 w 601"/>
                <a:gd name="T3" fmla="*/ 9 h 305"/>
                <a:gd name="T4" fmla="*/ 298 w 601"/>
                <a:gd name="T5" fmla="*/ 288 h 305"/>
                <a:gd name="T6" fmla="*/ 26 w 601"/>
                <a:gd name="T7" fmla="*/ 78 h 305"/>
                <a:gd name="T8" fmla="*/ 580 w 601"/>
                <a:gd name="T9" fmla="*/ 9 h 305"/>
                <a:gd name="T10" fmla="*/ 601 w 601"/>
                <a:gd name="T11" fmla="*/ 0 h 305"/>
                <a:gd name="T12" fmla="*/ 0 w 601"/>
                <a:gd name="T13" fmla="*/ 75 h 305"/>
                <a:gd name="T14" fmla="*/ 298 w 601"/>
                <a:gd name="T15" fmla="*/ 305 h 305"/>
                <a:gd name="T16" fmla="*/ 601 w 601"/>
                <a:gd name="T17" fmla="*/ 0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305">
                  <a:moveTo>
                    <a:pt x="580" y="9"/>
                  </a:moveTo>
                  <a:lnTo>
                    <a:pt x="580" y="9"/>
                  </a:lnTo>
                  <a:lnTo>
                    <a:pt x="298" y="288"/>
                  </a:lnTo>
                  <a:lnTo>
                    <a:pt x="26" y="78"/>
                  </a:lnTo>
                  <a:lnTo>
                    <a:pt x="580" y="9"/>
                  </a:lnTo>
                  <a:moveTo>
                    <a:pt x="601" y="0"/>
                  </a:moveTo>
                  <a:lnTo>
                    <a:pt x="0" y="75"/>
                  </a:lnTo>
                  <a:lnTo>
                    <a:pt x="298" y="305"/>
                  </a:lnTo>
                  <a:lnTo>
                    <a:pt x="60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1014"/>
            <p:cNvSpPr>
              <a:spLocks noEditPoints="1"/>
            </p:cNvSpPr>
            <p:nvPr/>
          </p:nvSpPr>
          <p:spPr bwMode="auto">
            <a:xfrm>
              <a:off x="4611688" y="1166813"/>
              <a:ext cx="409575" cy="954088"/>
            </a:xfrm>
            <a:custGeom>
              <a:avLst/>
              <a:gdLst>
                <a:gd name="T0" fmla="*/ 249 w 258"/>
                <a:gd name="T1" fmla="*/ 22 h 601"/>
                <a:gd name="T2" fmla="*/ 249 w 258"/>
                <a:gd name="T3" fmla="*/ 22 h 601"/>
                <a:gd name="T4" fmla="*/ 192 w 258"/>
                <a:gd name="T5" fmla="*/ 573 h 601"/>
                <a:gd name="T6" fmla="*/ 12 w 258"/>
                <a:gd name="T7" fmla="*/ 164 h 601"/>
                <a:gd name="T8" fmla="*/ 249 w 258"/>
                <a:gd name="T9" fmla="*/ 22 h 601"/>
                <a:gd name="T10" fmla="*/ 258 w 258"/>
                <a:gd name="T11" fmla="*/ 0 h 601"/>
                <a:gd name="T12" fmla="*/ 0 w 258"/>
                <a:gd name="T13" fmla="*/ 154 h 601"/>
                <a:gd name="T14" fmla="*/ 197 w 258"/>
                <a:gd name="T15" fmla="*/ 601 h 601"/>
                <a:gd name="T16" fmla="*/ 258 w 258"/>
                <a:gd name="T17"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8" h="601">
                  <a:moveTo>
                    <a:pt x="249" y="22"/>
                  </a:moveTo>
                  <a:lnTo>
                    <a:pt x="249" y="22"/>
                  </a:lnTo>
                  <a:lnTo>
                    <a:pt x="192" y="573"/>
                  </a:lnTo>
                  <a:lnTo>
                    <a:pt x="12" y="164"/>
                  </a:lnTo>
                  <a:lnTo>
                    <a:pt x="249" y="22"/>
                  </a:lnTo>
                  <a:moveTo>
                    <a:pt x="258" y="0"/>
                  </a:moveTo>
                  <a:lnTo>
                    <a:pt x="0" y="154"/>
                  </a:lnTo>
                  <a:lnTo>
                    <a:pt x="197" y="601"/>
                  </a:lnTo>
                  <a:lnTo>
                    <a:pt x="25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1016"/>
            <p:cNvSpPr>
              <a:spLocks noEditPoints="1"/>
            </p:cNvSpPr>
            <p:nvPr/>
          </p:nvSpPr>
          <p:spPr bwMode="auto">
            <a:xfrm>
              <a:off x="4641850" y="520700"/>
              <a:ext cx="442913" cy="646113"/>
            </a:xfrm>
            <a:custGeom>
              <a:avLst/>
              <a:gdLst>
                <a:gd name="T0" fmla="*/ 234 w 279"/>
                <a:gd name="T1" fmla="*/ 384 h 407"/>
                <a:gd name="T2" fmla="*/ 14 w 279"/>
                <a:gd name="T3" fmla="*/ 12 h 407"/>
                <a:gd name="T4" fmla="*/ 270 w 279"/>
                <a:gd name="T5" fmla="*/ 31 h 407"/>
                <a:gd name="T6" fmla="*/ 234 w 279"/>
                <a:gd name="T7" fmla="*/ 384 h 407"/>
                <a:gd name="T8" fmla="*/ 0 w 279"/>
                <a:gd name="T9" fmla="*/ 0 h 407"/>
                <a:gd name="T10" fmla="*/ 239 w 279"/>
                <a:gd name="T11" fmla="*/ 407 h 407"/>
                <a:gd name="T12" fmla="*/ 279 w 279"/>
                <a:gd name="T13" fmla="*/ 22 h 407"/>
                <a:gd name="T14" fmla="*/ 0 w 279"/>
                <a:gd name="T15" fmla="*/ 0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9" h="407">
                  <a:moveTo>
                    <a:pt x="234" y="384"/>
                  </a:moveTo>
                  <a:lnTo>
                    <a:pt x="14" y="12"/>
                  </a:lnTo>
                  <a:lnTo>
                    <a:pt x="270" y="31"/>
                  </a:lnTo>
                  <a:lnTo>
                    <a:pt x="234" y="384"/>
                  </a:lnTo>
                  <a:moveTo>
                    <a:pt x="0" y="0"/>
                  </a:moveTo>
                  <a:lnTo>
                    <a:pt x="239" y="407"/>
                  </a:lnTo>
                  <a:lnTo>
                    <a:pt x="279" y="2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1018"/>
            <p:cNvSpPr>
              <a:spLocks noEditPoints="1"/>
            </p:cNvSpPr>
            <p:nvPr/>
          </p:nvSpPr>
          <p:spPr bwMode="auto">
            <a:xfrm>
              <a:off x="5021263" y="762000"/>
              <a:ext cx="954088" cy="404813"/>
            </a:xfrm>
            <a:custGeom>
              <a:avLst/>
              <a:gdLst>
                <a:gd name="T0" fmla="*/ 24 w 601"/>
                <a:gd name="T1" fmla="*/ 246 h 255"/>
                <a:gd name="T2" fmla="*/ 220 w 601"/>
                <a:gd name="T3" fmla="*/ 12 h 255"/>
                <a:gd name="T4" fmla="*/ 578 w 601"/>
                <a:gd name="T5" fmla="*/ 177 h 255"/>
                <a:gd name="T6" fmla="*/ 24 w 601"/>
                <a:gd name="T7" fmla="*/ 246 h 255"/>
                <a:gd name="T8" fmla="*/ 216 w 601"/>
                <a:gd name="T9" fmla="*/ 0 h 255"/>
                <a:gd name="T10" fmla="*/ 216 w 601"/>
                <a:gd name="T11" fmla="*/ 0 h 255"/>
                <a:gd name="T12" fmla="*/ 0 w 601"/>
                <a:gd name="T13" fmla="*/ 255 h 255"/>
                <a:gd name="T14" fmla="*/ 601 w 601"/>
                <a:gd name="T15" fmla="*/ 180 h 255"/>
                <a:gd name="T16" fmla="*/ 216 w 601"/>
                <a:gd name="T17"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1" h="255">
                  <a:moveTo>
                    <a:pt x="24" y="246"/>
                  </a:moveTo>
                  <a:lnTo>
                    <a:pt x="220" y="12"/>
                  </a:lnTo>
                  <a:lnTo>
                    <a:pt x="578" y="177"/>
                  </a:lnTo>
                  <a:lnTo>
                    <a:pt x="24" y="246"/>
                  </a:lnTo>
                  <a:moveTo>
                    <a:pt x="216" y="0"/>
                  </a:moveTo>
                  <a:lnTo>
                    <a:pt x="216" y="0"/>
                  </a:lnTo>
                  <a:lnTo>
                    <a:pt x="0" y="255"/>
                  </a:lnTo>
                  <a:lnTo>
                    <a:pt x="601" y="180"/>
                  </a:lnTo>
                  <a:lnTo>
                    <a:pt x="21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1020"/>
            <p:cNvSpPr>
              <a:spLocks noEditPoints="1"/>
            </p:cNvSpPr>
            <p:nvPr/>
          </p:nvSpPr>
          <p:spPr bwMode="auto">
            <a:xfrm>
              <a:off x="5021263" y="555625"/>
              <a:ext cx="342900" cy="611188"/>
            </a:xfrm>
            <a:custGeom>
              <a:avLst/>
              <a:gdLst>
                <a:gd name="T0" fmla="*/ 7 w 216"/>
                <a:gd name="T1" fmla="*/ 366 h 385"/>
                <a:gd name="T2" fmla="*/ 43 w 216"/>
                <a:gd name="T3" fmla="*/ 14 h 385"/>
                <a:gd name="T4" fmla="*/ 206 w 216"/>
                <a:gd name="T5" fmla="*/ 132 h 385"/>
                <a:gd name="T6" fmla="*/ 7 w 216"/>
                <a:gd name="T7" fmla="*/ 366 h 385"/>
                <a:gd name="T8" fmla="*/ 40 w 216"/>
                <a:gd name="T9" fmla="*/ 0 h 385"/>
                <a:gd name="T10" fmla="*/ 40 w 216"/>
                <a:gd name="T11" fmla="*/ 0 h 385"/>
                <a:gd name="T12" fmla="*/ 0 w 216"/>
                <a:gd name="T13" fmla="*/ 385 h 385"/>
                <a:gd name="T14" fmla="*/ 216 w 216"/>
                <a:gd name="T15" fmla="*/ 130 h 385"/>
                <a:gd name="T16" fmla="*/ 40 w 216"/>
                <a:gd name="T1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85">
                  <a:moveTo>
                    <a:pt x="7" y="366"/>
                  </a:moveTo>
                  <a:lnTo>
                    <a:pt x="43" y="14"/>
                  </a:lnTo>
                  <a:lnTo>
                    <a:pt x="206" y="132"/>
                  </a:lnTo>
                  <a:lnTo>
                    <a:pt x="7" y="366"/>
                  </a:lnTo>
                  <a:moveTo>
                    <a:pt x="40" y="0"/>
                  </a:moveTo>
                  <a:lnTo>
                    <a:pt x="40" y="0"/>
                  </a:lnTo>
                  <a:lnTo>
                    <a:pt x="0" y="385"/>
                  </a:lnTo>
                  <a:lnTo>
                    <a:pt x="216" y="130"/>
                  </a:lnTo>
                  <a:lnTo>
                    <a:pt x="4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extLst>
      <p:ext uri="{BB962C8B-B14F-4D97-AF65-F5344CB8AC3E}">
        <p14:creationId xmlns:p14="http://schemas.microsoft.com/office/powerpoint/2010/main" val="2500138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3573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259360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6498465"/>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grpSp>
        <p:nvGrpSpPr>
          <p:cNvPr id="2" name="组合 1"/>
          <p:cNvGrpSpPr/>
          <p:nvPr userDrawn="1"/>
        </p:nvGrpSpPr>
        <p:grpSpPr>
          <a:xfrm>
            <a:off x="0" y="6400800"/>
            <a:ext cx="12192000" cy="457200"/>
            <a:chOff x="0" y="6217920"/>
            <a:chExt cx="12192000" cy="640080"/>
          </a:xfrm>
        </p:grpSpPr>
        <p:sp>
          <p:nvSpPr>
            <p:cNvPr id="3" name="矩形 2"/>
            <p:cNvSpPr/>
            <p:nvPr/>
          </p:nvSpPr>
          <p:spPr>
            <a:xfrm>
              <a:off x="0" y="6217920"/>
              <a:ext cx="1234440" cy="640080"/>
            </a:xfrm>
            <a:prstGeom prst="rect">
              <a:avLst/>
            </a:prstGeom>
            <a:solidFill>
              <a:srgbClr val="6B39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234440" y="6217920"/>
              <a:ext cx="10957560" cy="640080"/>
            </a:xfrm>
            <a:prstGeom prst="rect">
              <a:avLst/>
            </a:prstGeom>
            <a:solidFill>
              <a:srgbClr val="F18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222939556"/>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p:nvPicPr>
        <p:blipFill>
          <a:blip r:embed="rId7">
            <a:duotone>
              <a:schemeClr val="bg2">
                <a:shade val="45000"/>
                <a:satMod val="135000"/>
              </a:schemeClr>
              <a:prstClr val="white"/>
            </a:duotone>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29607617"/>
      </p:ext>
    </p:extLst>
  </p:cSld>
  <p:clrMap bg1="lt1" tx1="dk1" bg2="lt2" tx2="dk2" accent1="accent1" accent2="accent2" accent3="accent3" accent4="accent4" accent5="accent5" accent6="accent6" hlink="hlink" folHlink="folHlink"/>
  <p:sldLayoutIdLst>
    <p:sldLayoutId id="2147483653" r:id="rId1"/>
    <p:sldLayoutId id="2147483659" r:id="rId2"/>
    <p:sldLayoutId id="2147483650" r:id="rId3"/>
    <p:sldLayoutId id="2147483651" r:id="rId4"/>
    <p:sldLayoutId id="214748366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2.xml.rels><?xml version="1.0" encoding="UTF-8" standalone="yes"?>
<Relationships xmlns="http://schemas.openxmlformats.org/package/2006/relationships"><Relationship Id="rId3" Type="http://schemas.openxmlformats.org/officeDocument/2006/relationships/hyperlink" Target="mailto:247714111@qq.c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29.jpeg"/><Relationship Id="rId4" Type="http://schemas.openxmlformats.org/officeDocument/2006/relationships/image" Target="../media/image28.jpeg"/></Relationships>
</file>

<file path=ppt/slides/_rels/slide21.xml.rels><?xml version="1.0" encoding="UTF-8" standalone="yes"?>
<Relationships xmlns="http://schemas.openxmlformats.org/package/2006/relationships"><Relationship Id="rId3" Type="http://schemas.openxmlformats.org/officeDocument/2006/relationships/hyperlink" Target="&#35270;&#39057;/&#32654;&#22269;&#20891;&#20154;&#20174;&#20234;&#25289;&#20811;&#22238;&#26469;&#32463;&#36807;&#26426;&#22330;&#65292;&#36335;&#20154;&#30475;&#21040;&#38543;&#20043;&#21709;&#36215;&#20102;&#28909;&#21147;&#30340;&#25484;&#22768;&#65281;%20&#39640;&#28165;(480P).qlv" TargetMode="External"/><Relationship Id="rId2" Type="http://schemas.openxmlformats.org/officeDocument/2006/relationships/notesSlide" Target="../notesSlides/notesSlide21.xml"/><Relationship Id="rId1" Type="http://schemas.openxmlformats.org/officeDocument/2006/relationships/slideLayout" Target="../slideLayouts/slideLayout5.xml"/><Relationship Id="rId5" Type="http://schemas.openxmlformats.org/officeDocument/2006/relationships/image" Target="../media/image31.jpeg"/><Relationship Id="rId4" Type="http://schemas.openxmlformats.org/officeDocument/2006/relationships/image" Target="../media/image30.jpeg"/></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41.png"/><Relationship Id="rId4"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0" y="4554245"/>
            <a:ext cx="12192000" cy="2475206"/>
          </a:xfrm>
          <a:prstGeom prst="rect">
            <a:avLst/>
          </a:prstGeom>
          <a:solidFill>
            <a:srgbClr val="F18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19" name="文本框 18"/>
          <p:cNvSpPr txBox="1"/>
          <p:nvPr/>
        </p:nvSpPr>
        <p:spPr>
          <a:xfrm>
            <a:off x="2027972" y="1397730"/>
            <a:ext cx="5904180" cy="2880789"/>
          </a:xfrm>
          <a:prstGeom prst="rect">
            <a:avLst/>
          </a:prstGeom>
          <a:noFill/>
        </p:spPr>
        <p:txBody>
          <a:bodyPr wrap="none" rtlCol="0">
            <a:spAutoFit/>
          </a:bodyPr>
          <a:lstStyle/>
          <a:p>
            <a:pPr>
              <a:lnSpc>
                <a:spcPct val="120000"/>
              </a:lnSpc>
            </a:pPr>
            <a:r>
              <a:rPr lang="zh-CN" altLang="en-US" sz="3600" dirty="0">
                <a:solidFill>
                  <a:schemeClr val="tx1">
                    <a:lumMod val="65000"/>
                    <a:lumOff val="35000"/>
                  </a:schemeClr>
                </a:solidFill>
              </a:rPr>
              <a:t>国防军事系列</a:t>
            </a:r>
            <a:endParaRPr lang="en-US" altLang="zh-CN" sz="3600" dirty="0">
              <a:solidFill>
                <a:schemeClr val="tx1">
                  <a:lumMod val="65000"/>
                  <a:lumOff val="35000"/>
                </a:schemeClr>
              </a:solidFill>
            </a:endParaRPr>
          </a:p>
          <a:p>
            <a:pPr>
              <a:lnSpc>
                <a:spcPct val="120000"/>
              </a:lnSpc>
            </a:pPr>
            <a:r>
              <a:rPr lang="zh-CN" altLang="en-US" sz="11500" b="1" dirty="0">
                <a:solidFill>
                  <a:srgbClr val="F18101"/>
                </a:solidFill>
              </a:rPr>
              <a:t>军理</a:t>
            </a:r>
            <a:r>
              <a:rPr lang="zh-CN" altLang="en-US" sz="7200" b="1" dirty="0">
                <a:solidFill>
                  <a:schemeClr val="tx1">
                    <a:lumMod val="65000"/>
                    <a:lumOff val="35000"/>
                  </a:schemeClr>
                </a:solidFill>
              </a:rPr>
              <a:t>第一课</a:t>
            </a:r>
          </a:p>
        </p:txBody>
      </p:sp>
      <p:sp>
        <p:nvSpPr>
          <p:cNvPr id="20" name="矩形 19"/>
          <p:cNvSpPr/>
          <p:nvPr/>
        </p:nvSpPr>
        <p:spPr>
          <a:xfrm>
            <a:off x="4953968" y="1594485"/>
            <a:ext cx="2928423" cy="357188"/>
          </a:xfrm>
          <a:prstGeom prst="rect">
            <a:avLst/>
          </a:prstGeom>
          <a:solidFill>
            <a:srgbClr val="F18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1" name="矩形 20"/>
          <p:cNvSpPr/>
          <p:nvPr/>
        </p:nvSpPr>
        <p:spPr>
          <a:xfrm>
            <a:off x="5019672" y="1594485"/>
            <a:ext cx="1685077" cy="369332"/>
          </a:xfrm>
          <a:prstGeom prst="rect">
            <a:avLst/>
          </a:prstGeom>
        </p:spPr>
        <p:txBody>
          <a:bodyPr wrap="none">
            <a:spAutoFit/>
          </a:bodyPr>
          <a:lstStyle/>
          <a:p>
            <a:r>
              <a:rPr lang="en-US" altLang="zh-CN" dirty="0">
                <a:solidFill>
                  <a:schemeClr val="bg1"/>
                </a:solidFill>
              </a:rPr>
              <a:t>LESSON ONE</a:t>
            </a:r>
            <a:endParaRPr lang="zh-CN" altLang="en-US" dirty="0">
              <a:solidFill>
                <a:schemeClr val="bg1"/>
              </a:solidFill>
            </a:endParaRPr>
          </a:p>
        </p:txBody>
      </p:sp>
      <p:sp>
        <p:nvSpPr>
          <p:cNvPr id="22" name="矩形 21"/>
          <p:cNvSpPr/>
          <p:nvPr/>
        </p:nvSpPr>
        <p:spPr>
          <a:xfrm>
            <a:off x="3385742" y="4093853"/>
            <a:ext cx="7102328" cy="369332"/>
          </a:xfrm>
          <a:prstGeom prst="rect">
            <a:avLst/>
          </a:prstGeom>
        </p:spPr>
        <p:txBody>
          <a:bodyPr wrap="square">
            <a:spAutoFit/>
          </a:bodyPr>
          <a:lstStyle/>
          <a:p>
            <a:r>
              <a:rPr lang="zh-CN" altLang="en-US" dirty="0">
                <a:solidFill>
                  <a:srgbClr val="5F5E5C"/>
                </a:solidFill>
                <a:latin typeface="微软雅黑" pitchFamily="34" charset="-122"/>
                <a:ea typeface="微软雅黑" pitchFamily="34" charset="-122"/>
              </a:rPr>
              <a:t>浙江大学军事理论教研室           程春</a:t>
            </a:r>
          </a:p>
        </p:txBody>
      </p:sp>
      <p:pic>
        <p:nvPicPr>
          <p:cNvPr id="1026" name="Picture 2" descr="C:\Users\Air\Desktop\长城.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375" y="276582"/>
            <a:ext cx="2697102" cy="2635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6695392"/>
      </p:ext>
    </p:extLst>
  </p:cSld>
  <p:clrMapOvr>
    <a:masterClrMapping/>
  </p:clrMapOvr>
  <mc:AlternateContent xmlns:mc="http://schemas.openxmlformats.org/markup-compatibility/2006" xmlns:p14="http://schemas.microsoft.com/office/powerpoint/2010/main">
    <mc:Choice Requires="p14">
      <p:transition spd="med">
        <p14:pan/>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8"/>
          <p:cNvSpPr>
            <a:spLocks noChangeArrowheads="1"/>
          </p:cNvSpPr>
          <p:nvPr/>
        </p:nvSpPr>
        <p:spPr bwMode="auto">
          <a:xfrm>
            <a:off x="4347958" y="2050551"/>
            <a:ext cx="7315200"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lnSpc>
                <a:spcPct val="120000"/>
              </a:lnSpc>
              <a:spcBef>
                <a:spcPts val="600"/>
              </a:spcBef>
            </a:pP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zh-CN" sz="2400" dirty="0"/>
              <a:t>“学校的国防教育是全民国防教育的基础。</a:t>
            </a:r>
            <a:r>
              <a:rPr lang="zh-CN" altLang="zh-CN" sz="2400" b="1" dirty="0">
                <a:solidFill>
                  <a:srgbClr val="FF0000"/>
                </a:solidFill>
              </a:rPr>
              <a:t>各级各类学校应当设置适当的国防教育课程，或者在有关课程中增加国防教育的内容</a:t>
            </a:r>
            <a:r>
              <a:rPr lang="zh-CN" altLang="zh-CN" sz="2400" dirty="0"/>
              <a:t>。军事机关应当协助学校开展国防教育。”</a:t>
            </a:r>
            <a:endParaRPr lang="en-US" altLang="zh-CN" sz="2400" dirty="0"/>
          </a:p>
          <a:p>
            <a:pPr marL="0" indent="0">
              <a:lnSpc>
                <a:spcPct val="120000"/>
              </a:lnSpc>
              <a:spcBef>
                <a:spcPts val="600"/>
              </a:spcBef>
            </a:pP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国防法</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a:p>
            <a:pPr marL="0" indent="0">
              <a:spcBef>
                <a:spcPts val="600"/>
              </a:spcBef>
            </a:pP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en-US" altLang="zh-CN" dirty="0"/>
              <a:t>1997</a:t>
            </a:r>
            <a:r>
              <a:rPr lang="zh-CN" altLang="en-US" dirty="0"/>
              <a:t>年</a:t>
            </a:r>
            <a:r>
              <a:rPr lang="en-US" altLang="zh-CN" dirty="0"/>
              <a:t>3</a:t>
            </a:r>
            <a:r>
              <a:rPr lang="zh-CN" altLang="en-US" dirty="0"/>
              <a:t>月</a:t>
            </a:r>
            <a:r>
              <a:rPr lang="en-US" altLang="zh-CN" dirty="0"/>
              <a:t>14</a:t>
            </a:r>
            <a:r>
              <a:rPr lang="zh-CN" altLang="en-US" dirty="0"/>
              <a:t>日第八届全国人民代表大会第五次会议通过；根据</a:t>
            </a:r>
            <a:r>
              <a:rPr lang="en-US" altLang="zh-CN" dirty="0"/>
              <a:t>2009</a:t>
            </a:r>
            <a:r>
              <a:rPr lang="zh-CN" altLang="en-US" dirty="0"/>
              <a:t>年</a:t>
            </a:r>
            <a:r>
              <a:rPr lang="en-US" altLang="zh-CN" dirty="0"/>
              <a:t>8</a:t>
            </a:r>
            <a:r>
              <a:rPr lang="zh-CN" altLang="en-US" dirty="0"/>
              <a:t>月</a:t>
            </a:r>
            <a:r>
              <a:rPr lang="en-US" altLang="zh-CN" dirty="0"/>
              <a:t>27</a:t>
            </a:r>
            <a:r>
              <a:rPr lang="zh-CN" altLang="en-US" dirty="0"/>
              <a:t>日第十一届全国人民代表大会常务委员会第十次会议</a:t>
            </a:r>
            <a:r>
              <a:rPr lang="en-US" altLang="zh-CN" dirty="0"/>
              <a:t>《</a:t>
            </a:r>
            <a:r>
              <a:rPr lang="zh-CN" altLang="en-US" dirty="0"/>
              <a:t>关于修改部分法律的决定</a:t>
            </a:r>
            <a:r>
              <a:rPr lang="en-US" altLang="zh-CN" dirty="0"/>
              <a:t>》</a:t>
            </a:r>
            <a:r>
              <a:rPr lang="zh-CN" altLang="en-US" dirty="0"/>
              <a:t>修正；</a:t>
            </a:r>
            <a:r>
              <a:rPr lang="en-US" altLang="zh-CN" dirty="0"/>
              <a:t>2020</a:t>
            </a:r>
            <a:r>
              <a:rPr lang="zh-CN" altLang="en-US" dirty="0"/>
              <a:t>年</a:t>
            </a:r>
            <a:r>
              <a:rPr lang="en-US" altLang="zh-CN" dirty="0"/>
              <a:t>12</a:t>
            </a:r>
            <a:r>
              <a:rPr lang="zh-CN" altLang="en-US" dirty="0"/>
              <a:t>月</a:t>
            </a:r>
            <a:r>
              <a:rPr lang="en-US" altLang="zh-CN" dirty="0"/>
              <a:t>26</a:t>
            </a:r>
            <a:r>
              <a:rPr lang="zh-CN" altLang="en-US" dirty="0"/>
              <a:t>日第十三届全国人民代表大会常务委员会第二十四次会议修订</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146" name="Picture 2" descr="C:\Users\Air\Desktop\中国国防课件用图\国防法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355" y="2050551"/>
            <a:ext cx="3104643" cy="40688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TextBox 11"/>
          <p:cNvSpPr/>
          <p:nvPr/>
        </p:nvSpPr>
        <p:spPr>
          <a:xfrm>
            <a:off x="320071" y="405429"/>
            <a:ext cx="11243740"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1.2.1</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军事理论课是法律规定的高校大学生的国防义务</a:t>
            </a:r>
          </a:p>
        </p:txBody>
      </p:sp>
      <p:sp>
        <p:nvSpPr>
          <p:cNvPr id="7" name="直接连接符 18"/>
          <p:cNvSpPr/>
          <p:nvPr/>
        </p:nvSpPr>
        <p:spPr>
          <a:xfrm>
            <a:off x="0" y="1218044"/>
            <a:ext cx="12192000" cy="0"/>
          </a:xfrm>
          <a:prstGeom prst="line">
            <a:avLst/>
          </a:prstGeom>
          <a:ln w="28575" cap="flat" cmpd="sng">
            <a:solidFill>
              <a:srgbClr val="FFC000"/>
            </a:solidFill>
            <a:prstDash val="dash"/>
            <a:round/>
            <a:headEnd type="none" w="med" len="med"/>
            <a:tailEnd type="none" w="med" len="med"/>
          </a:ln>
        </p:spPr>
        <p:txBody>
          <a:bodyPr/>
          <a:lstStyle/>
          <a:p>
            <a:endParaRPr lang="zh-CN" altLang="en-US"/>
          </a:p>
        </p:txBody>
      </p:sp>
    </p:spTree>
    <p:extLst>
      <p:ext uri="{BB962C8B-B14F-4D97-AF65-F5344CB8AC3E}">
        <p14:creationId xmlns:p14="http://schemas.microsoft.com/office/powerpoint/2010/main" val="41281066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8"/>
          <p:cNvSpPr>
            <a:spLocks noChangeArrowheads="1"/>
          </p:cNvSpPr>
          <p:nvPr/>
        </p:nvSpPr>
        <p:spPr bwMode="auto">
          <a:xfrm>
            <a:off x="4089658" y="2050549"/>
            <a:ext cx="7594263" cy="379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lnSpc>
                <a:spcPct val="120000"/>
              </a:lnSpc>
              <a:spcBef>
                <a:spcPts val="600"/>
              </a:spcBef>
            </a:pP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zh-CN" sz="2400" dirty="0"/>
              <a:t>“</a:t>
            </a:r>
            <a:r>
              <a:rPr lang="zh-CN" altLang="en-US" sz="2400" b="1" dirty="0">
                <a:solidFill>
                  <a:srgbClr val="FF0000"/>
                </a:solidFill>
              </a:rPr>
              <a:t>小学和初级</a:t>
            </a:r>
            <a:r>
              <a:rPr lang="zh-CN" altLang="en-US" sz="2400" dirty="0"/>
              <a:t>中学应当将国防教育的内容纳入有关课程，将课堂教学与课外活动相结合，对学生进行国防教育。</a:t>
            </a:r>
            <a:r>
              <a:rPr lang="zh-CN" altLang="zh-CN" sz="2400" dirty="0"/>
              <a:t>”</a:t>
            </a:r>
            <a:endParaRPr lang="en-US" altLang="zh-CN" sz="2400" dirty="0"/>
          </a:p>
          <a:p>
            <a:pPr marL="0" indent="0">
              <a:lnSpc>
                <a:spcPct val="120000"/>
              </a:lnSpc>
              <a:spcBef>
                <a:spcPts val="600"/>
              </a:spcBef>
            </a:pPr>
            <a:r>
              <a:rPr lang="zh-CN" altLang="en-US" sz="2400" dirty="0"/>
              <a:t>      </a:t>
            </a:r>
            <a:r>
              <a:rPr lang="zh-CN" altLang="en-US" sz="2400" b="1" dirty="0">
                <a:solidFill>
                  <a:srgbClr val="FF0000"/>
                </a:solidFill>
              </a:rPr>
              <a:t>高等学校</a:t>
            </a:r>
            <a:r>
              <a:rPr lang="zh-CN" altLang="en-US" sz="2400" dirty="0"/>
              <a:t>应当设置适当的国防教育课程，高级中学和相当于高级中学的学校应当在有关课程中安排专门的国防教育内容，并可以在学生中开展形式多样的国防教育活动。</a:t>
            </a:r>
            <a:endParaRPr lang="en-US" altLang="zh-CN" sz="2400" dirty="0"/>
          </a:p>
          <a:p>
            <a:pPr marL="0" indent="0">
              <a:lnSpc>
                <a:spcPct val="120000"/>
              </a:lnSpc>
              <a:spcBef>
                <a:spcPts val="600"/>
              </a:spcBef>
            </a:pP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——2018</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年修订版</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国防教育法</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28683" y="1912007"/>
            <a:ext cx="2845379" cy="406889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TextBox 11"/>
          <p:cNvSpPr/>
          <p:nvPr/>
        </p:nvSpPr>
        <p:spPr>
          <a:xfrm>
            <a:off x="230861" y="407784"/>
            <a:ext cx="11243740"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1.2.1</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军事理论课是法律规定的高校大学生的国防义务</a:t>
            </a:r>
          </a:p>
        </p:txBody>
      </p:sp>
      <p:sp>
        <p:nvSpPr>
          <p:cNvPr id="7" name="直接连接符 18"/>
          <p:cNvSpPr/>
          <p:nvPr/>
        </p:nvSpPr>
        <p:spPr>
          <a:xfrm>
            <a:off x="0" y="1340705"/>
            <a:ext cx="12192000" cy="0"/>
          </a:xfrm>
          <a:prstGeom prst="line">
            <a:avLst/>
          </a:prstGeom>
          <a:ln w="28575" cap="flat" cmpd="sng">
            <a:solidFill>
              <a:srgbClr val="FFC000"/>
            </a:solidFill>
            <a:prstDash val="dash"/>
            <a:round/>
            <a:headEnd type="none" w="med" len="med"/>
            <a:tailEnd type="none" w="med" len="med"/>
          </a:ln>
        </p:spPr>
        <p:txBody>
          <a:bodyPr/>
          <a:lstStyle/>
          <a:p>
            <a:endParaRPr lang="zh-CN" altLang="en-US"/>
          </a:p>
        </p:txBody>
      </p:sp>
    </p:spTree>
    <p:extLst>
      <p:ext uri="{BB962C8B-B14F-4D97-AF65-F5344CB8AC3E}">
        <p14:creationId xmlns:p14="http://schemas.microsoft.com/office/powerpoint/2010/main" val="4093568112"/>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48"/>
          <p:cNvSpPr>
            <a:spLocks noChangeArrowheads="1"/>
          </p:cNvSpPr>
          <p:nvPr/>
        </p:nvSpPr>
        <p:spPr bwMode="auto">
          <a:xfrm>
            <a:off x="5659613" y="2619746"/>
            <a:ext cx="5346841" cy="1498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lnSpc>
                <a:spcPct val="120000"/>
              </a:lnSpc>
              <a:spcBef>
                <a:spcPts val="600"/>
              </a:spcBef>
            </a:pP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zh-CN" sz="2400" dirty="0"/>
              <a:t>“</a:t>
            </a:r>
            <a:r>
              <a:rPr lang="zh-CN" altLang="zh-CN" sz="2400" b="1" dirty="0">
                <a:solidFill>
                  <a:srgbClr val="FF0000"/>
                </a:solidFill>
              </a:rPr>
              <a:t>普通高等学校的学生在就学期间，必须接受基本军事训练</a:t>
            </a:r>
            <a:r>
              <a:rPr lang="zh-CN" altLang="zh-CN" sz="2400" dirty="0"/>
              <a:t>”</a:t>
            </a:r>
            <a:endParaRPr lang="en-US" altLang="zh-CN" sz="2400" dirty="0"/>
          </a:p>
          <a:p>
            <a:pPr marL="0" indent="0">
              <a:lnSpc>
                <a:spcPct val="120000"/>
              </a:lnSpc>
              <a:spcBef>
                <a:spcPts val="600"/>
              </a:spcBef>
            </a:pP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兵役法</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7170" name="Picture 2" descr="C:\Users\Air\Desktop\中国国防课件用图\兵役法.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070" y="1797147"/>
            <a:ext cx="3048000" cy="39909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矩形 48"/>
          <p:cNvSpPr>
            <a:spLocks noChangeArrowheads="1"/>
          </p:cNvSpPr>
          <p:nvPr/>
        </p:nvSpPr>
        <p:spPr bwMode="auto">
          <a:xfrm>
            <a:off x="5960846" y="4314647"/>
            <a:ext cx="5346841"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lnSpc>
                <a:spcPct val="120000"/>
              </a:lnSpc>
              <a:spcBef>
                <a:spcPts val="600"/>
              </a:spcBef>
            </a:pPr>
            <a:r>
              <a:rPr lang="zh-CN" altLang="zh-CN" sz="2400" dirty="0"/>
              <a:t>军事训练</a:t>
            </a:r>
            <a:r>
              <a:rPr lang="en-US" altLang="zh-CN" sz="2400" dirty="0"/>
              <a:t>=</a:t>
            </a:r>
            <a:r>
              <a:rPr lang="zh-CN" altLang="en-US" sz="2400" dirty="0"/>
              <a:t>军事理论</a:t>
            </a:r>
            <a:r>
              <a:rPr lang="en-US" altLang="zh-CN" sz="2400" dirty="0"/>
              <a:t>+</a:t>
            </a:r>
            <a:r>
              <a:rPr lang="zh-CN" altLang="en-US" sz="2400" dirty="0"/>
              <a:t>军事技能（军训）</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TextBox 11"/>
          <p:cNvSpPr/>
          <p:nvPr/>
        </p:nvSpPr>
        <p:spPr>
          <a:xfrm>
            <a:off x="338976" y="287577"/>
            <a:ext cx="11243740"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1.2.1</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军事理论课是法律规定的高校大学生的国防义务</a:t>
            </a:r>
          </a:p>
        </p:txBody>
      </p:sp>
      <p:sp>
        <p:nvSpPr>
          <p:cNvPr id="12" name="直接连接符 18"/>
          <p:cNvSpPr/>
          <p:nvPr/>
        </p:nvSpPr>
        <p:spPr>
          <a:xfrm>
            <a:off x="0" y="1106534"/>
            <a:ext cx="12192000" cy="0"/>
          </a:xfrm>
          <a:prstGeom prst="line">
            <a:avLst/>
          </a:prstGeom>
          <a:ln w="28575" cap="flat" cmpd="sng">
            <a:solidFill>
              <a:srgbClr val="FFC000"/>
            </a:solidFill>
            <a:prstDash val="dash"/>
            <a:round/>
            <a:headEnd type="none" w="med" len="med"/>
            <a:tailEnd type="none" w="med" len="med"/>
          </a:ln>
        </p:spPr>
        <p:txBody>
          <a:bodyPr/>
          <a:lstStyle/>
          <a:p>
            <a:endParaRPr lang="zh-CN" altLang="en-US"/>
          </a:p>
        </p:txBody>
      </p:sp>
    </p:spTree>
    <p:extLst>
      <p:ext uri="{BB962C8B-B14F-4D97-AF65-F5344CB8AC3E}">
        <p14:creationId xmlns:p14="http://schemas.microsoft.com/office/powerpoint/2010/main" val="4205700036"/>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4970" y="2276872"/>
            <a:ext cx="1154839" cy="2539030"/>
          </a:xfrm>
          <a:prstGeom prst="rect">
            <a:avLst/>
          </a:prstGeom>
        </p:spPr>
      </p:pic>
      <p:sp>
        <p:nvSpPr>
          <p:cNvPr id="12" name="矩形 11"/>
          <p:cNvSpPr/>
          <p:nvPr/>
        </p:nvSpPr>
        <p:spPr>
          <a:xfrm>
            <a:off x="2869809" y="2807723"/>
            <a:ext cx="8582493" cy="1754326"/>
          </a:xfrm>
          <a:prstGeom prst="rect">
            <a:avLst/>
          </a:prstGeom>
        </p:spPr>
        <p:txBody>
          <a:bodyPr wrap="square">
            <a:spAutoFit/>
          </a:bodyPr>
          <a:lstStyle/>
          <a:p>
            <a:r>
              <a:rPr lang="en-US" altLang="zh-CN" sz="3600" b="1" dirty="0">
                <a:solidFill>
                  <a:schemeClr val="tx1">
                    <a:lumMod val="65000"/>
                    <a:lumOff val="35000"/>
                  </a:schemeClr>
                </a:solidFill>
                <a:latin typeface="微软雅黑" pitchFamily="34" charset="-122"/>
                <a:ea typeface="微软雅黑" pitchFamily="34" charset="-122"/>
              </a:rPr>
              <a:t>1.2.2</a:t>
            </a:r>
            <a:r>
              <a:rPr lang="zh-CN" altLang="en-US" sz="3600" b="1" dirty="0">
                <a:solidFill>
                  <a:schemeClr val="tx1">
                    <a:lumMod val="65000"/>
                    <a:lumOff val="35000"/>
                  </a:schemeClr>
                </a:solidFill>
                <a:latin typeface="微软雅黑" pitchFamily="34" charset="-122"/>
                <a:ea typeface="微软雅黑" pitchFamily="34" charset="-122"/>
              </a:rPr>
              <a:t>军事理论课是大学生</a:t>
            </a:r>
            <a:r>
              <a:rPr lang="zh-CN" altLang="en-US" sz="5400" b="1" dirty="0">
                <a:solidFill>
                  <a:srgbClr val="FF9300"/>
                </a:solidFill>
                <a:latin typeface="微软雅黑" pitchFamily="34" charset="-122"/>
                <a:ea typeface="微软雅黑" pitchFamily="34" charset="-122"/>
              </a:rPr>
              <a:t>国防动员的基础工程与重点环节</a:t>
            </a:r>
          </a:p>
        </p:txBody>
      </p:sp>
      <p:sp>
        <p:nvSpPr>
          <p:cNvPr id="4" name="直接连接符 18"/>
          <p:cNvSpPr/>
          <p:nvPr/>
        </p:nvSpPr>
        <p:spPr>
          <a:xfrm flipV="1">
            <a:off x="1281429" y="1485667"/>
            <a:ext cx="7219475"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sp>
        <p:nvSpPr>
          <p:cNvPr id="5" name="TextBox 11"/>
          <p:cNvSpPr/>
          <p:nvPr/>
        </p:nvSpPr>
        <p:spPr>
          <a:xfrm>
            <a:off x="699212" y="889742"/>
            <a:ext cx="8422482"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  </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为何要开设军事理论课</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Picture 2" descr="C:\Users\春哥\Downloads\5f2e21c8955f2159685882476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2355" y="470240"/>
            <a:ext cx="1423777" cy="1423777"/>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8222463" y="2934107"/>
            <a:ext cx="2845993" cy="7438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1570141367"/>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1"/>
          <p:cNvSpPr/>
          <p:nvPr/>
        </p:nvSpPr>
        <p:spPr>
          <a:xfrm>
            <a:off x="242012" y="287577"/>
            <a:ext cx="11243740"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1.2.2</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军事理论课是国防动员的基础工程与重点环节</a:t>
            </a:r>
          </a:p>
        </p:txBody>
      </p:sp>
      <p:sp>
        <p:nvSpPr>
          <p:cNvPr id="8" name="直接连接符 18"/>
          <p:cNvSpPr/>
          <p:nvPr/>
        </p:nvSpPr>
        <p:spPr>
          <a:xfrm>
            <a:off x="0" y="1106534"/>
            <a:ext cx="12192000" cy="0"/>
          </a:xfrm>
          <a:prstGeom prst="line">
            <a:avLst/>
          </a:prstGeom>
          <a:ln w="28575" cap="flat" cmpd="sng">
            <a:solidFill>
              <a:srgbClr val="FFC000"/>
            </a:solidFill>
            <a:prstDash val="dash"/>
            <a:round/>
            <a:headEnd type="none" w="med" len="med"/>
            <a:tailEnd type="none" w="med" len="med"/>
          </a:ln>
        </p:spPr>
        <p:txBody>
          <a:bodyPr/>
          <a:lstStyle/>
          <a:p>
            <a:endParaRPr lang="zh-CN" altLang="en-US"/>
          </a:p>
        </p:txBody>
      </p:sp>
      <p:sp>
        <p:nvSpPr>
          <p:cNvPr id="9" name="文本框 1"/>
          <p:cNvSpPr txBox="1"/>
          <p:nvPr/>
        </p:nvSpPr>
        <p:spPr>
          <a:xfrm>
            <a:off x="6415425" y="2514193"/>
            <a:ext cx="5070327" cy="3247427"/>
          </a:xfrm>
          <a:prstGeom prst="rect">
            <a:avLst/>
          </a:prstGeom>
          <a:noFill/>
        </p:spPr>
        <p:txBody>
          <a:bodyPr wrap="square" rtlCol="0">
            <a:spAutoFit/>
          </a:bodyPr>
          <a:lstStyle/>
          <a:p>
            <a:pPr>
              <a:lnSpc>
                <a:spcPct val="150000"/>
              </a:lnSpc>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瑞士面积：</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rPr>
              <a:t>4.13</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万平方公里</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人        口：</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rPr>
              <a:t>860</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万</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职业军人：</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rPr>
              <a:t>3500</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人</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义 务 兵：</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rPr>
              <a:t>18500</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人</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民兵现役：</a:t>
            </a:r>
            <a:r>
              <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rPr>
              <a:t>4.25</a:t>
            </a: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万</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pic>
        <p:nvPicPr>
          <p:cNvPr id="12" name="图片 11" descr="G:\2.教学备课\授课\别人慕课\2019年9月17-23火箭军学习资料\8国家安全与国防动员（杨胜利）\插入图片\2.png"/>
          <p:cNvPicPr/>
          <p:nvPr/>
        </p:nvPicPr>
        <p:blipFill>
          <a:blip r:embed="rId3">
            <a:extLst>
              <a:ext uri="{28A0092B-C50C-407E-A947-70E740481C1C}">
                <a14:useLocalDpi xmlns:a14="http://schemas.microsoft.com/office/drawing/2010/main" val="0"/>
              </a:ext>
            </a:extLst>
          </a:blip>
          <a:srcRect/>
          <a:stretch>
            <a:fillRect/>
          </a:stretch>
        </p:blipFill>
        <p:spPr bwMode="auto">
          <a:xfrm>
            <a:off x="315416" y="2172894"/>
            <a:ext cx="4939630" cy="42279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矩形 1"/>
          <p:cNvSpPr/>
          <p:nvPr/>
        </p:nvSpPr>
        <p:spPr>
          <a:xfrm>
            <a:off x="5625905" y="1744752"/>
            <a:ext cx="6477960" cy="769441"/>
          </a:xfrm>
          <a:prstGeom prst="rect">
            <a:avLst/>
          </a:prstGeom>
          <a:noFill/>
        </p:spPr>
        <p:txBody>
          <a:bodyPr wrap="square" lIns="91440" tIns="45720" rIns="91440" bIns="45720">
            <a:spAutoFit/>
          </a:bodyPr>
          <a:lstStyle/>
          <a:p>
            <a:pPr algn="ctr"/>
            <a:r>
              <a:rPr lang="zh-CN" altLang="en-US"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一个独特的国家：瑞士</a:t>
            </a:r>
          </a:p>
        </p:txBody>
      </p:sp>
      <p:sp>
        <p:nvSpPr>
          <p:cNvPr id="7" name="矩形 6"/>
          <p:cNvSpPr/>
          <p:nvPr/>
        </p:nvSpPr>
        <p:spPr>
          <a:xfrm>
            <a:off x="777105" y="1132366"/>
            <a:ext cx="3454793" cy="830997"/>
          </a:xfrm>
          <a:prstGeom prst="rect">
            <a:avLst/>
          </a:prstGeom>
          <a:noFill/>
        </p:spPr>
        <p:txBody>
          <a:bodyPr wrap="none" lIns="91440" tIns="45720" rIns="91440" bIns="45720">
            <a:spAutoFit/>
          </a:bodyPr>
          <a:lstStyle/>
          <a:p>
            <a:pPr algn="ctr"/>
            <a:r>
              <a:rPr lang="zh-CN" altLang="en-US" sz="48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平时：威慑</a:t>
            </a:r>
          </a:p>
        </p:txBody>
      </p:sp>
      <p:pic>
        <p:nvPicPr>
          <p:cNvPr id="2050" name="Picture 2" descr="C:\Users\春哥\Desktop\微信图片_2022090600195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5905" y="1756049"/>
            <a:ext cx="6203383" cy="45254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737367"/>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050"/>
                                        </p:tgtEl>
                                        <p:attrNameLst>
                                          <p:attrName>style.visibility</p:attrName>
                                        </p:attrNameLst>
                                      </p:cBhvr>
                                      <p:to>
                                        <p:strVal val="visible"/>
                                      </p:to>
                                    </p:set>
                                    <p:animEffect transition="in" filter="fade">
                                      <p:cBhvr>
                                        <p:cTn id="14" dur="1000"/>
                                        <p:tgtEl>
                                          <p:spTgt spid="2050"/>
                                        </p:tgtEl>
                                      </p:cBhvr>
                                    </p:animEffect>
                                    <p:anim calcmode="lin" valueType="num">
                                      <p:cBhvr>
                                        <p:cTn id="15" dur="1000" fill="hold"/>
                                        <p:tgtEl>
                                          <p:spTgt spid="2050"/>
                                        </p:tgtEl>
                                        <p:attrNameLst>
                                          <p:attrName>ppt_x</p:attrName>
                                        </p:attrNameLst>
                                      </p:cBhvr>
                                      <p:tavLst>
                                        <p:tav tm="0">
                                          <p:val>
                                            <p:strVal val="#ppt_x"/>
                                          </p:val>
                                        </p:tav>
                                        <p:tav tm="100000">
                                          <p:val>
                                            <p:strVal val="#ppt_x"/>
                                          </p:val>
                                        </p:tav>
                                      </p:tavLst>
                                    </p:anim>
                                    <p:anim calcmode="lin" valueType="num">
                                      <p:cBhvr>
                                        <p:cTn id="16"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1"/>
          <p:cNvSpPr/>
          <p:nvPr/>
        </p:nvSpPr>
        <p:spPr>
          <a:xfrm>
            <a:off x="242012" y="287577"/>
            <a:ext cx="11243740"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1.2.2</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军事理论课是国防动员的基础工程与重点环节</a:t>
            </a:r>
          </a:p>
        </p:txBody>
      </p:sp>
      <p:sp>
        <p:nvSpPr>
          <p:cNvPr id="8" name="直接连接符 18"/>
          <p:cNvSpPr/>
          <p:nvPr/>
        </p:nvSpPr>
        <p:spPr>
          <a:xfrm>
            <a:off x="0" y="1106534"/>
            <a:ext cx="12192000" cy="0"/>
          </a:xfrm>
          <a:prstGeom prst="line">
            <a:avLst/>
          </a:prstGeom>
          <a:ln w="28575" cap="flat" cmpd="sng">
            <a:solidFill>
              <a:srgbClr val="FFC000"/>
            </a:solidFill>
            <a:prstDash val="dash"/>
            <a:round/>
            <a:headEnd type="none" w="med" len="med"/>
            <a:tailEnd type="none" w="med" len="med"/>
          </a:ln>
        </p:spPr>
        <p:txBody>
          <a:bodyPr/>
          <a:lstStyle/>
          <a:p>
            <a:endParaRPr lang="zh-CN" altLang="en-US"/>
          </a:p>
        </p:txBody>
      </p:sp>
      <p:pic>
        <p:nvPicPr>
          <p:cNvPr id="12" name="图片 11" descr="G:\2.教学备课\授课\别人慕课\2019年9月17-23火箭军学习资料\8国家安全与国防动员（杨胜利）\插入图片\2.png"/>
          <p:cNvPicPr/>
          <p:nvPr/>
        </p:nvPicPr>
        <p:blipFill>
          <a:blip r:embed="rId3">
            <a:extLst>
              <a:ext uri="{28A0092B-C50C-407E-A947-70E740481C1C}">
                <a14:useLocalDpi xmlns:a14="http://schemas.microsoft.com/office/drawing/2010/main" val="0"/>
              </a:ext>
            </a:extLst>
          </a:blip>
          <a:srcRect/>
          <a:stretch>
            <a:fillRect/>
          </a:stretch>
        </p:blipFill>
        <p:spPr bwMode="auto">
          <a:xfrm>
            <a:off x="242012" y="2111339"/>
            <a:ext cx="5472028" cy="412420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2" name="矩形 1"/>
          <p:cNvSpPr/>
          <p:nvPr/>
        </p:nvSpPr>
        <p:spPr>
          <a:xfrm>
            <a:off x="5714040" y="1547864"/>
            <a:ext cx="6477960" cy="769441"/>
          </a:xfrm>
          <a:prstGeom prst="rect">
            <a:avLst/>
          </a:prstGeom>
          <a:noFill/>
        </p:spPr>
        <p:txBody>
          <a:bodyPr wrap="square" lIns="91440" tIns="45720" rIns="91440" bIns="45720">
            <a:spAutoFit/>
          </a:bodyPr>
          <a:lstStyle/>
          <a:p>
            <a:pPr algn="ctr"/>
            <a:r>
              <a:rPr lang="zh-CN" altLang="en-US" sz="4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一个独特的国家：瑞士</a:t>
            </a:r>
          </a:p>
        </p:txBody>
      </p:sp>
      <p:sp>
        <p:nvSpPr>
          <p:cNvPr id="7" name="文本框 1"/>
          <p:cNvSpPr txBox="1"/>
          <p:nvPr/>
        </p:nvSpPr>
        <p:spPr>
          <a:xfrm>
            <a:off x="6082014" y="2480154"/>
            <a:ext cx="5742012" cy="3323987"/>
          </a:xfrm>
          <a:prstGeom prst="rect">
            <a:avLst/>
          </a:prstGeom>
          <a:noFill/>
        </p:spPr>
        <p:txBody>
          <a:bodyPr wrap="square" rtlCol="0">
            <a:spAutoFit/>
          </a:bodyPr>
          <a:lstStyle/>
          <a:p>
            <a:pPr>
              <a:lnSpc>
                <a:spcPct val="150000"/>
              </a:lnSpc>
            </a:pPr>
            <a:r>
              <a:rPr lang="zh-CN" altLang="en-US" sz="2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rPr>
              <a:t>“瑞士公民迈出右脚时是一个公民，迈出左脚时就是一个战士，如果问我们为什么一百多年没有打过仗，其主要原因就是我们随时都在准备打仗。”</a:t>
            </a:r>
            <a:endParaRPr lang="en-US" altLang="zh-CN" sz="2800" b="1" dirty="0">
              <a:solidFill>
                <a:srgbClr val="FF0000"/>
              </a:solidFill>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11" name="矩形 10"/>
          <p:cNvSpPr/>
          <p:nvPr/>
        </p:nvSpPr>
        <p:spPr>
          <a:xfrm>
            <a:off x="777105" y="1132366"/>
            <a:ext cx="3454793" cy="830997"/>
          </a:xfrm>
          <a:prstGeom prst="rect">
            <a:avLst/>
          </a:prstGeom>
          <a:noFill/>
        </p:spPr>
        <p:txBody>
          <a:bodyPr wrap="none" lIns="91440" tIns="45720" rIns="91440" bIns="45720">
            <a:spAutoFit/>
          </a:bodyPr>
          <a:lstStyle/>
          <a:p>
            <a:pPr algn="ctr"/>
            <a:r>
              <a:rPr lang="zh-CN" altLang="en-US" sz="48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平时：威慑</a:t>
            </a:r>
          </a:p>
        </p:txBody>
      </p:sp>
    </p:spTree>
    <p:extLst>
      <p:ext uri="{BB962C8B-B14F-4D97-AF65-F5344CB8AC3E}">
        <p14:creationId xmlns:p14="http://schemas.microsoft.com/office/powerpoint/2010/main" val="4289101065"/>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1229994" y="2061068"/>
            <a:ext cx="5224918" cy="423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indent="457200" algn="l" fontAlgn="auto">
              <a:lnSpc>
                <a:spcPct val="150000"/>
              </a:lnSpc>
              <a:spcAft>
                <a:spcPts val="1200"/>
              </a:spcAft>
            </a:pPr>
            <a:r>
              <a:rPr kumimoji="1" lang="en-US" altLang="zh-CN" sz="4000" kern="10" spc="100" noProof="0" dirty="0">
                <a:ln w="3175">
                  <a:solidFill>
                    <a:schemeClr val="tx1"/>
                  </a:solidFill>
                  <a:round/>
                </a:ln>
                <a:solidFill>
                  <a:schemeClr val="bg1"/>
                </a:solidFill>
                <a:effectLst>
                  <a:outerShdw blurRad="76200" dist="25400" dir="5400000" algn="ctr" rotWithShape="0">
                    <a:schemeClr val="tx1"/>
                  </a:outerShdw>
                </a:effectLst>
                <a:uLnTx/>
                <a:uFillTx/>
                <a:latin typeface="方正超粗黑简体" panose="03000509000000000000" pitchFamily="65" charset="-122"/>
                <a:ea typeface="方正超粗黑简体" panose="03000509000000000000" pitchFamily="65" charset="-122"/>
                <a:sym typeface="+mn-ea"/>
              </a:rPr>
              <a:t> </a:t>
            </a:r>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sym typeface="+mn-ea"/>
              </a:rPr>
              <a:t>与中国的长期战略竞争是美国的首要任务，需整合国家权力的多个要素，如外交、经济、情报、执法和军事等。</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indent="457200" algn="l" fontAlgn="auto">
              <a:lnSpc>
                <a:spcPct val="150000"/>
              </a:lnSpc>
              <a:spcAft>
                <a:spcPts val="1200"/>
              </a:spcAft>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          ——《2019</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sym typeface="+mn-ea"/>
              </a:rPr>
              <a:t>国防授权法案</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p>
          <a:p>
            <a:pPr indent="457200" algn="l" fontAlgn="auto">
              <a:lnSpc>
                <a:spcPct val="150000"/>
              </a:lnSpc>
              <a:spcAft>
                <a:spcPts val="1200"/>
              </a:spcAft>
            </a:pP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pic>
        <p:nvPicPr>
          <p:cNvPr id="52" name="Picture 2" descr="C:\Users\Air\Desktop\备课\我国面临的军事安全形势——课件\中美竞争凸显下中国面临的军事安全形势\图片\2019国防授权法案.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7075" y="3127055"/>
            <a:ext cx="3436218" cy="259167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1"/>
          <p:cNvSpPr/>
          <p:nvPr/>
        </p:nvSpPr>
        <p:spPr>
          <a:xfrm>
            <a:off x="242012" y="287577"/>
            <a:ext cx="11243740"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1.2.2</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军事理论课是国防动员的基础工程与重点环节</a:t>
            </a:r>
          </a:p>
        </p:txBody>
      </p:sp>
      <p:sp>
        <p:nvSpPr>
          <p:cNvPr id="7" name="矩形 6"/>
          <p:cNvSpPr/>
          <p:nvPr/>
        </p:nvSpPr>
        <p:spPr>
          <a:xfrm>
            <a:off x="7006912" y="1859868"/>
            <a:ext cx="4822415" cy="1077218"/>
          </a:xfrm>
          <a:prstGeom prst="rect">
            <a:avLst/>
          </a:prstGeom>
        </p:spPr>
        <p:txBody>
          <a:bodyPr wrap="square">
            <a:spAutoFit/>
          </a:bodyPr>
          <a:lstStyle/>
          <a:p>
            <a:r>
              <a:rPr lang="zh-CN" altLang="en-US" sz="3200" b="1" dirty="0">
                <a:solidFill>
                  <a:srgbClr val="FF9300"/>
                </a:solidFill>
                <a:latin typeface="微软雅黑" pitchFamily="34" charset="-122"/>
                <a:ea typeface="微软雅黑" pitchFamily="34" charset="-122"/>
              </a:rPr>
              <a:t>思考：特朗普时期，美国与中国战略竞争时的借口？</a:t>
            </a:r>
          </a:p>
        </p:txBody>
      </p:sp>
      <p:sp>
        <p:nvSpPr>
          <p:cNvPr id="8" name="直接连接符 18"/>
          <p:cNvSpPr/>
          <p:nvPr/>
        </p:nvSpPr>
        <p:spPr>
          <a:xfrm>
            <a:off x="0" y="1106534"/>
            <a:ext cx="12192000" cy="0"/>
          </a:xfrm>
          <a:prstGeom prst="line">
            <a:avLst/>
          </a:prstGeom>
          <a:ln w="28575" cap="flat" cmpd="sng">
            <a:solidFill>
              <a:srgbClr val="FFC000"/>
            </a:solidFill>
            <a:prstDash val="dash"/>
            <a:round/>
            <a:headEnd type="none" w="med" len="med"/>
            <a:tailEnd type="none" w="med" len="med"/>
          </a:ln>
        </p:spPr>
        <p:txBody>
          <a:bodyPr/>
          <a:lstStyle/>
          <a:p>
            <a:endParaRPr lang="zh-CN" altLang="en-US"/>
          </a:p>
        </p:txBody>
      </p:sp>
      <p:sp>
        <p:nvSpPr>
          <p:cNvPr id="9" name="矩形 8"/>
          <p:cNvSpPr/>
          <p:nvPr/>
        </p:nvSpPr>
        <p:spPr>
          <a:xfrm>
            <a:off x="1421821" y="1205666"/>
            <a:ext cx="3454793" cy="830997"/>
          </a:xfrm>
          <a:prstGeom prst="rect">
            <a:avLst/>
          </a:prstGeom>
          <a:noFill/>
        </p:spPr>
        <p:txBody>
          <a:bodyPr wrap="none" lIns="91440" tIns="45720" rIns="91440" bIns="45720">
            <a:spAutoFit/>
          </a:bodyPr>
          <a:lstStyle/>
          <a:p>
            <a:pPr algn="ctr"/>
            <a:r>
              <a:rPr lang="zh-CN" altLang="en-US" sz="48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rPr>
              <a:t>平时：竞争</a:t>
            </a:r>
          </a:p>
        </p:txBody>
      </p:sp>
    </p:spTree>
    <p:extLst>
      <p:ext uri="{BB962C8B-B14F-4D97-AF65-F5344CB8AC3E}">
        <p14:creationId xmlns:p14="http://schemas.microsoft.com/office/powerpoint/2010/main" val="1778572422"/>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标注 7">
            <a:extLst>
              <a:ext uri="{FF2B5EF4-FFF2-40B4-BE49-F238E27FC236}">
                <a16:creationId xmlns:a16="http://schemas.microsoft.com/office/drawing/2014/main" id="{C38B803E-B27A-49A7-A9D0-BE8E08CD0474}"/>
              </a:ext>
            </a:extLst>
          </p:cNvPr>
          <p:cNvSpPr/>
          <p:nvPr/>
        </p:nvSpPr>
        <p:spPr>
          <a:xfrm>
            <a:off x="1696056" y="1987870"/>
            <a:ext cx="3960813" cy="1402101"/>
          </a:xfrm>
          <a:prstGeom prst="wedgeRoundRectCallout">
            <a:avLst>
              <a:gd name="adj1" fmla="val -22475"/>
              <a:gd name="adj2" fmla="val 140095"/>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zh-CN" sz="2000" dirty="0">
                <a:solidFill>
                  <a:srgbClr val="FF0000"/>
                </a:solidFill>
                <a:latin typeface="黑体" panose="02010609060101010101" pitchFamily="49" charset="-122"/>
                <a:ea typeface="黑体" panose="02010609060101010101" pitchFamily="49" charset="-122"/>
              </a:rPr>
              <a:t>“只有本来不值得爱的国家才会费尽心思搞爱国教育</a:t>
            </a:r>
            <a:r>
              <a:rPr lang="zh-CN" altLang="en-US" sz="2000" dirty="0">
                <a:solidFill>
                  <a:srgbClr val="FF0000"/>
                </a:solidFill>
                <a:latin typeface="黑体" panose="02010609060101010101" pitchFamily="49" charset="-122"/>
                <a:ea typeface="黑体" panose="02010609060101010101" pitchFamily="49" charset="-122"/>
              </a:rPr>
              <a:t>。</a:t>
            </a:r>
            <a:r>
              <a:rPr lang="zh-CN" altLang="zh-CN" sz="2000" dirty="0">
                <a:solidFill>
                  <a:srgbClr val="FF0000"/>
                </a:solidFill>
                <a:latin typeface="黑体" panose="02010609060101010101" pitchFamily="49" charset="-122"/>
                <a:ea typeface="黑体" panose="02010609060101010101" pitchFamily="49" charset="-122"/>
              </a:rPr>
              <a:t>”</a:t>
            </a:r>
            <a:endParaRPr lang="en-US" altLang="zh-CN" sz="2000" dirty="0">
              <a:solidFill>
                <a:srgbClr val="FF0000"/>
              </a:solidFill>
              <a:latin typeface="黑体" panose="02010609060101010101" pitchFamily="49" charset="-122"/>
              <a:ea typeface="黑体" panose="02010609060101010101" pitchFamily="49" charset="-122"/>
            </a:endParaRPr>
          </a:p>
          <a:p>
            <a:pPr eaLnBrk="1" hangingPunct="1">
              <a:defRPr/>
            </a:pPr>
            <a:endParaRPr lang="en-US" altLang="zh-CN" sz="2000" dirty="0">
              <a:solidFill>
                <a:srgbClr val="FF0000"/>
              </a:solidFill>
              <a:latin typeface="黑体" panose="02010609060101010101" pitchFamily="49" charset="-122"/>
              <a:ea typeface="黑体" panose="02010609060101010101" pitchFamily="49" charset="-122"/>
            </a:endParaRPr>
          </a:p>
        </p:txBody>
      </p:sp>
      <p:sp>
        <p:nvSpPr>
          <p:cNvPr id="10" name="TextBox 11"/>
          <p:cNvSpPr/>
          <p:nvPr/>
        </p:nvSpPr>
        <p:spPr>
          <a:xfrm>
            <a:off x="163954" y="405429"/>
            <a:ext cx="11243740"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1.2.2</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军事理论课是国防动员的基础工程与重点环节</a:t>
            </a:r>
          </a:p>
        </p:txBody>
      </p:sp>
      <p:sp>
        <p:nvSpPr>
          <p:cNvPr id="7" name="圆角矩形标注 6">
            <a:extLst>
              <a:ext uri="{FF2B5EF4-FFF2-40B4-BE49-F238E27FC236}">
                <a16:creationId xmlns:a16="http://schemas.microsoft.com/office/drawing/2014/main" id="{C38B803E-B27A-49A7-A9D0-BE8E08CD0474}"/>
              </a:ext>
            </a:extLst>
          </p:cNvPr>
          <p:cNvSpPr/>
          <p:nvPr/>
        </p:nvSpPr>
        <p:spPr>
          <a:xfrm>
            <a:off x="5997430" y="2598234"/>
            <a:ext cx="4440111" cy="1578798"/>
          </a:xfrm>
          <a:prstGeom prst="wedgeRoundRectCallout">
            <a:avLst>
              <a:gd name="adj1" fmla="val -22475"/>
              <a:gd name="adj2" fmla="val 140095"/>
              <a:gd name="adj3" fmla="val 1666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r>
              <a:rPr lang="zh-CN" altLang="zh-CN" sz="2000" dirty="0">
                <a:solidFill>
                  <a:srgbClr val="FF0000"/>
                </a:solidFill>
                <a:latin typeface="黑体" panose="02010609060101010101" pitchFamily="49" charset="-122"/>
                <a:ea typeface="黑体" panose="02010609060101010101" pitchFamily="49" charset="-122"/>
              </a:rPr>
              <a:t>“美国这么强大、自由、自信的国家，不需要形式主义的爱国教育</a:t>
            </a:r>
            <a:r>
              <a:rPr lang="zh-CN" altLang="en-US" sz="2000" dirty="0">
                <a:solidFill>
                  <a:srgbClr val="FF0000"/>
                </a:solidFill>
                <a:latin typeface="黑体" panose="02010609060101010101" pitchFamily="49" charset="-122"/>
                <a:ea typeface="黑体" panose="02010609060101010101" pitchFamily="49" charset="-122"/>
              </a:rPr>
              <a:t>和国防教育</a:t>
            </a:r>
            <a:r>
              <a:rPr lang="zh-CN" altLang="zh-CN" sz="2000" dirty="0">
                <a:solidFill>
                  <a:srgbClr val="FF0000"/>
                </a:solidFill>
                <a:latin typeface="黑体" panose="02010609060101010101" pitchFamily="49" charset="-122"/>
                <a:ea typeface="黑体" panose="02010609060101010101" pitchFamily="49" charset="-122"/>
              </a:rPr>
              <a:t>。”</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6" name="直接连接符 18"/>
          <p:cNvSpPr/>
          <p:nvPr/>
        </p:nvSpPr>
        <p:spPr>
          <a:xfrm>
            <a:off x="0" y="1385309"/>
            <a:ext cx="12192000" cy="0"/>
          </a:xfrm>
          <a:prstGeom prst="line">
            <a:avLst/>
          </a:prstGeom>
          <a:ln w="28575" cap="flat" cmpd="sng">
            <a:solidFill>
              <a:srgbClr val="FFC000"/>
            </a:solidFill>
            <a:prstDash val="dash"/>
            <a:round/>
            <a:headEnd type="none" w="med" len="med"/>
            <a:tailEnd type="none" w="med" len="med"/>
          </a:ln>
        </p:spPr>
        <p:txBody>
          <a:bodyPr/>
          <a:lstStyle/>
          <a:p>
            <a:endParaRPr lang="zh-CN" altLang="en-US"/>
          </a:p>
        </p:txBody>
      </p:sp>
      <p:pic>
        <p:nvPicPr>
          <p:cNvPr id="1026" name="Picture 2" descr="C:\Users\春哥\Downloads\5f33ae11ad330159722241722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3650" y="3689229"/>
            <a:ext cx="2663780" cy="2663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5236368"/>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p:nvPr/>
        </p:nvSpPr>
        <p:spPr>
          <a:xfrm>
            <a:off x="1229994" y="900893"/>
            <a:ext cx="6282153"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（二）开设军事理论课的考量</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8"/>
          <p:cNvSpPr/>
          <p:nvPr/>
        </p:nvSpPr>
        <p:spPr>
          <a:xfrm>
            <a:off x="1281430" y="1485668"/>
            <a:ext cx="9725025"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pic>
        <p:nvPicPr>
          <p:cNvPr id="10" name="图片 6" descr="http://tc.sinaimg.cn/maxwidth.800/tc.service.weibo.com/pic2_zhimg_com/9d2ee7f6d4a8cd48ef93cc524b74c70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12192000" cy="684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云形 10">
            <a:extLst>
              <a:ext uri="{FF2B5EF4-FFF2-40B4-BE49-F238E27FC236}">
                <a16:creationId xmlns:a16="http://schemas.microsoft.com/office/drawing/2014/main" id="{66183528-6326-48B2-BC24-249E1840F914}"/>
              </a:ext>
            </a:extLst>
          </p:cNvPr>
          <p:cNvSpPr/>
          <p:nvPr/>
        </p:nvSpPr>
        <p:spPr>
          <a:xfrm>
            <a:off x="757662" y="4039103"/>
            <a:ext cx="6412573" cy="3035592"/>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latin typeface="Arial" panose="020B0604020202020204" pitchFamily="34" charset="0"/>
              </a:rPr>
              <a:t>I pledge allegiance to the flag of the United States of America and to the Republic for which it stands one Nation under God</a:t>
            </a:r>
            <a:r>
              <a:rPr lang="zh-CN" altLang="zh-CN" dirty="0">
                <a:latin typeface="Arial" panose="020B0604020202020204" pitchFamily="34" charset="0"/>
              </a:rPr>
              <a:t>，</a:t>
            </a:r>
            <a:r>
              <a:rPr lang="en-US" altLang="zh-CN" dirty="0">
                <a:latin typeface="Arial" panose="020B0604020202020204" pitchFamily="34" charset="0"/>
              </a:rPr>
              <a:t> indivisible</a:t>
            </a:r>
            <a:r>
              <a:rPr lang="zh-CN" altLang="zh-CN" dirty="0">
                <a:latin typeface="Arial" panose="020B0604020202020204" pitchFamily="34" charset="0"/>
              </a:rPr>
              <a:t>，</a:t>
            </a:r>
            <a:r>
              <a:rPr lang="en-US" altLang="zh-CN" dirty="0">
                <a:latin typeface="Arial" panose="020B0604020202020204" pitchFamily="34" charset="0"/>
              </a:rPr>
              <a:t> with liberty and justice for all.</a:t>
            </a:r>
            <a:endParaRPr lang="zh-CN" altLang="en-US" dirty="0">
              <a:latin typeface="Arial" panose="020B0604020202020204" pitchFamily="34" charset="0"/>
            </a:endParaRPr>
          </a:p>
          <a:p>
            <a:pPr algn="ctr">
              <a:defRPr/>
            </a:pPr>
            <a:endParaRPr lang="zh-CN" altLang="en-US" dirty="0"/>
          </a:p>
        </p:txBody>
      </p:sp>
    </p:spTree>
    <p:extLst>
      <p:ext uri="{BB962C8B-B14F-4D97-AF65-F5344CB8AC3E}">
        <p14:creationId xmlns:p14="http://schemas.microsoft.com/office/powerpoint/2010/main" val="677473335"/>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1" descr="H:\这才是美军（军事号）\关于美军几个主题的素材\美国国防教育\图片\除了青年人的后训团，还有童子军.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983" y="814040"/>
            <a:ext cx="5524053" cy="548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s://timgsa.baidu.com/timg?image&amp;quality=80&amp;size=b9999_10000&amp;sec=1530344764275&amp;di=e39e8e327bf3093843e680ad0959bbb5&amp;imgtype=jpg&amp;src=http%3A%2F%2Fimg4.imgtn.bdimg.com%2Fit%2Fu%3D1654155439%2C994665702%26fm%3D214%26gp%3D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91087" y="814040"/>
            <a:ext cx="3323362" cy="2219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3"/>
          <p:cNvSpPr/>
          <p:nvPr/>
        </p:nvSpPr>
        <p:spPr>
          <a:xfrm>
            <a:off x="10014450" y="1210976"/>
            <a:ext cx="1917356" cy="1164358"/>
          </a:xfrm>
          <a:prstGeom prst="rect">
            <a:avLst/>
          </a:prstGeom>
          <a:noFill/>
          <a:ln w="9525">
            <a:noFill/>
          </a:ln>
        </p:spPr>
        <p:txBody>
          <a:bodyPr wrap="square">
            <a:spAutoFit/>
          </a:bodyPr>
          <a:lstStyle/>
          <a:p>
            <a:pPr indent="457200">
              <a:lnSpc>
                <a:spcPct val="129000"/>
              </a:lnSpc>
              <a:spcAft>
                <a:spcPts val="600"/>
              </a:spcAft>
            </a:pPr>
            <a:r>
              <a:rPr lang="zh-CN" altLang="zh-CN" dirty="0"/>
              <a:t>登月第一人</a:t>
            </a:r>
            <a:r>
              <a:rPr lang="zh-CN" altLang="en-US" dirty="0"/>
              <a:t>：美国的</a:t>
            </a:r>
            <a:r>
              <a:rPr lang="zh-CN" altLang="zh-CN" dirty="0"/>
              <a:t>尼尔·阿姆斯壮</a:t>
            </a:r>
            <a:endParaRPr lang="zh-CN" altLang="en-US" b="1" dirty="0">
              <a:solidFill>
                <a:srgbClr val="7F7F7F"/>
              </a:solidFill>
              <a:latin typeface="微软雅黑" panose="020B0503020204020204" pitchFamily="34" charset="-122"/>
              <a:ea typeface="微软雅黑" panose="020B0503020204020204" pitchFamily="34" charset="-122"/>
            </a:endParaRPr>
          </a:p>
        </p:txBody>
      </p:sp>
      <p:pic>
        <p:nvPicPr>
          <p:cNvPr id="15" name="Picture 10" descr="https://timgsa.baidu.com/timg?image&amp;quality=80&amp;size=b9999_10000&amp;sec=1530345353581&amp;di=838a19d4e1d58ed0950daa509c7d9d7e&amp;imgtype=0&amp;src=http%3A%2F%2Fjr.cnhubei.com%2Fuploadfile%2F2015%2F0512%2F2015051210003320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1087" y="3731179"/>
            <a:ext cx="4315367" cy="279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84702" y="2007212"/>
            <a:ext cx="1169551" cy="3574614"/>
          </a:xfrm>
          <a:prstGeom prst="rect">
            <a:avLst/>
          </a:prstGeom>
          <a:noFill/>
        </p:spPr>
        <p:txBody>
          <a:bodyPr vert="eaVert" wrap="square" rtlCol="0">
            <a:spAutoFit/>
          </a:bodyPr>
          <a:lstStyle/>
          <a:p>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       童子军</a:t>
            </a:r>
            <a:endParaRPr lang="en-US" altLang="zh-CN" sz="2800" b="1"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The Boy Scouts of America</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，简称</a:t>
            </a: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BSA</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6" name="矩形 3"/>
          <p:cNvSpPr/>
          <p:nvPr/>
        </p:nvSpPr>
        <p:spPr>
          <a:xfrm>
            <a:off x="11006455" y="3892434"/>
            <a:ext cx="1185545" cy="2474524"/>
          </a:xfrm>
          <a:prstGeom prst="rect">
            <a:avLst/>
          </a:prstGeom>
          <a:noFill/>
          <a:ln w="9525">
            <a:noFill/>
          </a:ln>
        </p:spPr>
        <p:txBody>
          <a:bodyPr wrap="square">
            <a:spAutoFit/>
          </a:bodyPr>
          <a:lstStyle/>
          <a:p>
            <a:pPr indent="457200">
              <a:lnSpc>
                <a:spcPct val="129000"/>
              </a:lnSpc>
              <a:spcAft>
                <a:spcPts val="600"/>
              </a:spcAft>
            </a:pPr>
            <a:r>
              <a:rPr lang="zh-CN" altLang="en-US" sz="2000" dirty="0"/>
              <a:t>美国第</a:t>
            </a:r>
            <a:r>
              <a:rPr lang="en-US" altLang="zh-CN" sz="2000" dirty="0"/>
              <a:t>22</a:t>
            </a:r>
            <a:r>
              <a:rPr lang="zh-CN" altLang="en-US" sz="2000" dirty="0"/>
              <a:t>任国防部长：</a:t>
            </a:r>
            <a:r>
              <a:rPr lang="zh-CN" altLang="zh-CN" sz="2000" dirty="0"/>
              <a:t>罗伯特·盖茨</a:t>
            </a:r>
            <a:endParaRPr lang="zh-CN" altLang="en-US" sz="2000" b="1" dirty="0">
              <a:solidFill>
                <a:srgbClr val="7F7F7F"/>
              </a:solidFill>
              <a:latin typeface="微软雅黑" panose="020B0503020204020204" pitchFamily="34" charset="-122"/>
              <a:ea typeface="微软雅黑" panose="020B0503020204020204" pitchFamily="34" charset="-122"/>
            </a:endParaRPr>
          </a:p>
        </p:txBody>
      </p:sp>
      <p:pic>
        <p:nvPicPr>
          <p:cNvPr id="17" name="Picture 4" descr="https://ss0.bdstatic.com/70cFvHSh_Q1YnxGkpoWK1HF6hhy/it/u=3819864443,1396739323&amp;fm=27&amp;gp=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1982" y="2037751"/>
            <a:ext cx="2843213"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云形标注 17">
            <a:extLst>
              <a:ext uri="{FF2B5EF4-FFF2-40B4-BE49-F238E27FC236}">
                <a16:creationId xmlns:a16="http://schemas.microsoft.com/office/drawing/2014/main" id="{214588E4-CF4A-48F7-9E89-AD2934A9476E}"/>
              </a:ext>
            </a:extLst>
          </p:cNvPr>
          <p:cNvSpPr/>
          <p:nvPr/>
        </p:nvSpPr>
        <p:spPr>
          <a:xfrm>
            <a:off x="3825195" y="2330615"/>
            <a:ext cx="5285694" cy="2799081"/>
          </a:xfrm>
          <a:prstGeom prst="cloudCallout">
            <a:avLst>
              <a:gd name="adj1" fmla="val -68293"/>
              <a:gd name="adj2" fmla="val 6106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dirty="0">
                <a:solidFill>
                  <a:schemeClr val="bg1"/>
                </a:solidFill>
                <a:latin typeface="黑体" panose="02010609060101010101" pitchFamily="49" charset="-122"/>
                <a:ea typeface="黑体" panose="02010609060101010101" pitchFamily="49" charset="-122"/>
              </a:rPr>
              <a:t>   </a:t>
            </a:r>
            <a:r>
              <a:rPr lang="zh-CN" altLang="zh-CN" dirty="0">
                <a:solidFill>
                  <a:schemeClr val="bg1"/>
                </a:solidFill>
                <a:latin typeface="黑体" panose="02010609060101010101" pitchFamily="49" charset="-122"/>
                <a:ea typeface="黑体" panose="02010609060101010101" pitchFamily="49" charset="-122"/>
              </a:rPr>
              <a:t>“我可以毫不犹豫地说，如果没有童子军精神，我不会成为一名好的运动员，不可能成为一名好的海军军官，也不可能成为一名好的参议员，更不可能成为做好一名随时都能够做好一切准备的总统。”</a:t>
            </a:r>
            <a:r>
              <a:rPr lang="zh-CN" altLang="en-US" dirty="0">
                <a:solidFill>
                  <a:schemeClr val="bg1"/>
                </a:solidFill>
                <a:latin typeface="黑体" panose="02010609060101010101" pitchFamily="49" charset="-122"/>
                <a:ea typeface="黑体" panose="02010609060101010101" pitchFamily="49" charset="-122"/>
              </a:rPr>
              <a:t>（</a:t>
            </a:r>
            <a:r>
              <a:rPr lang="zh-CN" altLang="zh-CN" b="1" dirty="0">
                <a:solidFill>
                  <a:srgbClr val="FF0000"/>
                </a:solidFill>
              </a:rPr>
              <a:t>杰拉尔德·福特</a:t>
            </a:r>
            <a:r>
              <a:rPr lang="zh-CN" altLang="en-US" dirty="0">
                <a:solidFill>
                  <a:schemeClr val="bg1"/>
                </a:solidFill>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160670035"/>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8" presetClass="emph" presetSubtype="0" fill="hold" grpId="1" nodeType="withEffect">
                                  <p:stCondLst>
                                    <p:cond delay="0"/>
                                  </p:stCondLst>
                                  <p:childTnLst>
                                    <p:animRot by="43200000">
                                      <p:cBhvr>
                                        <p:cTn id="13" dur="500" fill="hold"/>
                                        <p:tgtEl>
                                          <p:spTgt spid="13"/>
                                        </p:tgtEl>
                                        <p:attrNameLst>
                                          <p:attrName>r</p:attrName>
                                        </p:attrNameLst>
                                      </p:cBhvr>
                                    </p:animRo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filter="fade">
                                      <p:cBhvr>
                                        <p:cTn id="19" dur="500"/>
                                        <p:tgtEl>
                                          <p:spTgt spid="16"/>
                                        </p:tgtEl>
                                      </p:cBhvr>
                                    </p:animEffect>
                                    <p:anim calcmode="lin" valueType="num">
                                      <p:cBhvr>
                                        <p:cTn id="20" dur="500" fill="hold"/>
                                        <p:tgtEl>
                                          <p:spTgt spid="16"/>
                                        </p:tgtEl>
                                        <p:attrNameLst>
                                          <p:attrName>ppt_x</p:attrName>
                                        </p:attrNameLst>
                                      </p:cBhvr>
                                      <p:tavLst>
                                        <p:tav tm="0">
                                          <p:val>
                                            <p:fltVal val="0.5"/>
                                          </p:val>
                                        </p:tav>
                                        <p:tav tm="100000">
                                          <p:val>
                                            <p:strVal val="#ppt_x"/>
                                          </p:val>
                                        </p:tav>
                                      </p:tavLst>
                                    </p:anim>
                                    <p:anim calcmode="lin" valueType="num">
                                      <p:cBhvr>
                                        <p:cTn id="21" dur="500" fill="hold"/>
                                        <p:tgtEl>
                                          <p:spTgt spid="16"/>
                                        </p:tgtEl>
                                        <p:attrNameLst>
                                          <p:attrName>ppt_y</p:attrName>
                                        </p:attrNameLst>
                                      </p:cBhvr>
                                      <p:tavLst>
                                        <p:tav tm="0">
                                          <p:val>
                                            <p:fltVal val="0.5"/>
                                          </p:val>
                                        </p:tav>
                                        <p:tav tm="100000">
                                          <p:val>
                                            <p:strVal val="#ppt_y"/>
                                          </p:val>
                                        </p:tav>
                                      </p:tavLst>
                                    </p:anim>
                                  </p:childTnLst>
                                </p:cTn>
                              </p:par>
                              <p:par>
                                <p:cTn id="22" presetID="8" presetClass="emph" presetSubtype="0" fill="hold" grpId="1" nodeType="withEffect">
                                  <p:stCondLst>
                                    <p:cond delay="0"/>
                                  </p:stCondLst>
                                  <p:childTnLst>
                                    <p:animRot by="43200000">
                                      <p:cBhvr>
                                        <p:cTn id="23" dur="500" fill="hold"/>
                                        <p:tgtEl>
                                          <p:spTgt spid="16"/>
                                        </p:tgtEl>
                                        <p:attrNameLst>
                                          <p:attrName>r</p:attrName>
                                        </p:attrNameLst>
                                      </p:cBhvr>
                                    </p:animRo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1000"/>
                                        <p:tgtEl>
                                          <p:spTgt spid="17"/>
                                        </p:tgtEl>
                                      </p:cBhvr>
                                    </p:animEffect>
                                    <p:anim calcmode="lin" valueType="num">
                                      <p:cBhvr>
                                        <p:cTn id="34" dur="1000" fill="hold"/>
                                        <p:tgtEl>
                                          <p:spTgt spid="17"/>
                                        </p:tgtEl>
                                        <p:attrNameLst>
                                          <p:attrName>ppt_x</p:attrName>
                                        </p:attrNameLst>
                                      </p:cBhvr>
                                      <p:tavLst>
                                        <p:tav tm="0">
                                          <p:val>
                                            <p:strVal val="#ppt_x"/>
                                          </p:val>
                                        </p:tav>
                                        <p:tav tm="100000">
                                          <p:val>
                                            <p:strVal val="#ppt_x"/>
                                          </p:val>
                                        </p:tav>
                                      </p:tavLst>
                                    </p:anim>
                                    <p:anim calcmode="lin" valueType="num">
                                      <p:cBhvr>
                                        <p:cTn id="3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p:bldP spid="13" grpId="1" bldLvl="0"/>
      <p:bldP spid="16" grpId="0" bldLvl="0"/>
      <p:bldP spid="16" grpId="1" bldLvl="0"/>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5467" y="1838279"/>
            <a:ext cx="12192000" cy="2307290"/>
          </a:xfrm>
          <a:prstGeom prst="rect">
            <a:avLst/>
          </a:prstGeom>
          <a:solidFill>
            <a:srgbClr val="F181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
        <p:nvSpPr>
          <p:cNvPr id="2" name="文本框 1">
            <a:extLst>
              <a:ext uri="{FF2B5EF4-FFF2-40B4-BE49-F238E27FC236}">
                <a16:creationId xmlns:a16="http://schemas.microsoft.com/office/drawing/2014/main" id="{F6FB8BB4-D615-445D-9082-CAD503B6A13D}"/>
              </a:ext>
            </a:extLst>
          </p:cNvPr>
          <p:cNvSpPr txBox="1"/>
          <p:nvPr/>
        </p:nvSpPr>
        <p:spPr>
          <a:xfrm>
            <a:off x="411261" y="686594"/>
            <a:ext cx="5824286" cy="523220"/>
          </a:xfrm>
          <a:prstGeom prst="rect">
            <a:avLst/>
          </a:prstGeom>
          <a:noFill/>
        </p:spPr>
        <p:txBody>
          <a:bodyPr wrap="square" rtlCol="0">
            <a:spAutoFit/>
          </a:bodyPr>
          <a:lstStyle/>
          <a:p>
            <a:r>
              <a:rPr lang="zh-CN" altLang="en-US" sz="2800" b="1" dirty="0"/>
              <a:t>教学钉群、联系方式与相关要求</a:t>
            </a:r>
          </a:p>
        </p:txBody>
      </p:sp>
      <p:sp>
        <p:nvSpPr>
          <p:cNvPr id="9" name="矩形 48">
            <a:extLst>
              <a:ext uri="{FF2B5EF4-FFF2-40B4-BE49-F238E27FC236}">
                <a16:creationId xmlns:a16="http://schemas.microsoft.com/office/drawing/2014/main" id="{7E35DD9C-E4D6-47A6-AB0B-4557846053D2}"/>
              </a:ext>
            </a:extLst>
          </p:cNvPr>
          <p:cNvSpPr>
            <a:spLocks noChangeArrowheads="1"/>
          </p:cNvSpPr>
          <p:nvPr/>
        </p:nvSpPr>
        <p:spPr bwMode="auto">
          <a:xfrm>
            <a:off x="192245" y="1996688"/>
            <a:ext cx="11807509" cy="24499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lnSpc>
                <a:spcPct val="120000"/>
              </a:lnSpc>
              <a:spcBef>
                <a:spcPts val="600"/>
              </a:spcBef>
            </a:pP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rPr>
              <a:t>相关要求：</a:t>
            </a:r>
            <a:endParaRPr lang="en-US" altLang="zh-CN"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endParaRPr>
          </a:p>
          <a:p>
            <a:pPr marL="0" indent="0">
              <a:lnSpc>
                <a:spcPct val="120000"/>
              </a:lnSpc>
              <a:spcBef>
                <a:spcPts val="600"/>
              </a:spcBef>
            </a:pPr>
            <a:r>
              <a:rPr lang="en-US" altLang="zh-CN"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rPr>
              <a:t>          </a:t>
            </a:r>
            <a:r>
              <a:rPr lang="zh-CN" altLang="en-US"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rPr>
              <a:t>（</a:t>
            </a:r>
            <a:r>
              <a:rPr lang="en-US" altLang="zh-CN"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rPr>
              <a:t>1</a:t>
            </a:r>
            <a:r>
              <a:rPr lang="zh-CN" altLang="en-US"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rPr>
              <a:t>）请同学们在群里不要发布与学习特别是与军事理论学习无关的信息（特别强调不允许发商业广告信息和链接）；</a:t>
            </a:r>
            <a:endParaRPr lang="en-US" altLang="zh-CN"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endParaRPr>
          </a:p>
          <a:p>
            <a:pPr marL="0" indent="0">
              <a:lnSpc>
                <a:spcPct val="120000"/>
              </a:lnSpc>
              <a:spcBef>
                <a:spcPts val="600"/>
              </a:spcBef>
            </a:pPr>
            <a:r>
              <a:rPr lang="en-US" altLang="zh-CN"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rPr>
              <a:t>           </a:t>
            </a:r>
            <a:r>
              <a:rPr lang="zh-CN" altLang="en-US"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rPr>
              <a:t>（</a:t>
            </a:r>
            <a:r>
              <a:rPr lang="en-US" altLang="zh-CN"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rPr>
              <a:t>2</a:t>
            </a:r>
            <a:r>
              <a:rPr lang="zh-CN" altLang="en-US"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rPr>
              <a:t>）请</a:t>
            </a:r>
            <a:r>
              <a:rPr lang="zh-CN" altLang="en-US" sz="2400" b="1" dirty="0">
                <a:solidFill>
                  <a:srgbClr val="002060"/>
                </a:solidFill>
                <a:latin typeface="华文隶书" panose="02010800040101010101" pitchFamily="2" charset="-122"/>
                <a:ea typeface="华文隶书" panose="02010800040101010101" pitchFamily="2" charset="-122"/>
                <a:sym typeface="微软雅黑" panose="020B0503020204020204" pitchFamily="34" charset="-122"/>
              </a:rPr>
              <a:t>留学生</a:t>
            </a:r>
            <a:r>
              <a:rPr lang="zh-CN" altLang="en-US" sz="2400" b="1"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rPr>
              <a:t>不要参加我们的课程（抓紧退课）</a:t>
            </a:r>
          </a:p>
          <a:p>
            <a:pPr marL="0" indent="0">
              <a:lnSpc>
                <a:spcPct val="120000"/>
              </a:lnSpc>
              <a:spcBef>
                <a:spcPts val="600"/>
              </a:spcBef>
            </a:pPr>
            <a:endParaRPr lang="en-US" altLang="zh-CN" sz="2000" dirty="0">
              <a:solidFill>
                <a:schemeClr val="bg1"/>
              </a:solidFill>
              <a:latin typeface="华文隶书" panose="02010800040101010101" pitchFamily="2" charset="-122"/>
              <a:ea typeface="华文隶书" panose="02010800040101010101" pitchFamily="2" charset="-122"/>
              <a:sym typeface="微软雅黑" panose="020B0503020204020204" pitchFamily="34" charset="-122"/>
            </a:endParaRPr>
          </a:p>
        </p:txBody>
      </p:sp>
      <p:sp>
        <p:nvSpPr>
          <p:cNvPr id="11" name="矩形 48">
            <a:extLst>
              <a:ext uri="{FF2B5EF4-FFF2-40B4-BE49-F238E27FC236}">
                <a16:creationId xmlns:a16="http://schemas.microsoft.com/office/drawing/2014/main" id="{4156779A-62E5-4641-82A1-8705A84B041C}"/>
              </a:ext>
            </a:extLst>
          </p:cNvPr>
          <p:cNvSpPr>
            <a:spLocks noChangeArrowheads="1"/>
          </p:cNvSpPr>
          <p:nvPr/>
        </p:nvSpPr>
        <p:spPr bwMode="auto">
          <a:xfrm>
            <a:off x="773127" y="4604998"/>
            <a:ext cx="4713274" cy="981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邮箱：</a:t>
            </a:r>
            <a:r>
              <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hlinkClick r:id="rId3"/>
              </a:rPr>
              <a:t>247714111@qq.com</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电话：</a:t>
            </a:r>
            <a:r>
              <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17376592547</a:t>
            </a:r>
          </a:p>
        </p:txBody>
      </p:sp>
      <p:sp>
        <p:nvSpPr>
          <p:cNvPr id="13" name="矩形 48">
            <a:extLst>
              <a:ext uri="{FF2B5EF4-FFF2-40B4-BE49-F238E27FC236}">
                <a16:creationId xmlns:a16="http://schemas.microsoft.com/office/drawing/2014/main" id="{4DFCDB2E-E541-40F6-9443-A620A949DCEE}"/>
              </a:ext>
            </a:extLst>
          </p:cNvPr>
          <p:cNvSpPr>
            <a:spLocks noChangeArrowheads="1"/>
          </p:cNvSpPr>
          <p:nvPr/>
        </p:nvSpPr>
        <p:spPr bwMode="auto">
          <a:xfrm>
            <a:off x="6496040" y="4639430"/>
            <a:ext cx="4829299" cy="94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请大家尽量用邮箱联系我</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晚上</a:t>
            </a:r>
            <a:r>
              <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9</a:t>
            </a: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点以后尽量不要用电话</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412323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0"/>
                                        <p:tgtEl>
                                          <p:spTgt spid="11"/>
                                        </p:tgtEl>
                                      </p:cBhvr>
                                    </p:animEffect>
                                    <p:anim calcmode="lin" valueType="num">
                                      <p:cBhvr>
                                        <p:cTn id="15" dur="1000" fill="hold"/>
                                        <p:tgtEl>
                                          <p:spTgt spid="11"/>
                                        </p:tgtEl>
                                        <p:attrNameLst>
                                          <p:attrName>ppt_x</p:attrName>
                                        </p:attrNameLst>
                                      </p:cBhvr>
                                      <p:tavLst>
                                        <p:tav tm="0">
                                          <p:val>
                                            <p:strVal val="#ppt_x"/>
                                          </p:val>
                                        </p:tav>
                                        <p:tav tm="100000">
                                          <p:val>
                                            <p:strVal val="#ppt_x"/>
                                          </p:val>
                                        </p:tav>
                                      </p:tavLst>
                                    </p:anim>
                                    <p:anim calcmode="lin" valueType="num">
                                      <p:cBhvr>
                                        <p:cTn id="1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p:nvPr/>
        </p:nvSpPr>
        <p:spPr>
          <a:xfrm>
            <a:off x="1229994" y="900893"/>
            <a:ext cx="6282153"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（二）为何开设军事理论课？</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8"/>
          <p:cNvSpPr/>
          <p:nvPr/>
        </p:nvSpPr>
        <p:spPr>
          <a:xfrm>
            <a:off x="1281430" y="1485668"/>
            <a:ext cx="5706511"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pic>
        <p:nvPicPr>
          <p:cNvPr id="9" name="Picture 1" descr="H:\这才是美军（军事号）\关于美军几个主题的素材\美国国防教育\图片\美国加州， 7岁的Christian Jacobs在父亲墓碑前献花。.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9355" y="1730828"/>
            <a:ext cx="6023429" cy="4517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9"/>
          <p:cNvSpPr txBox="1"/>
          <p:nvPr/>
        </p:nvSpPr>
        <p:spPr>
          <a:xfrm>
            <a:off x="234990" y="2741956"/>
            <a:ext cx="1046440" cy="2869835"/>
          </a:xfrm>
          <a:prstGeom prst="rect">
            <a:avLst/>
          </a:prstGeom>
          <a:noFill/>
        </p:spPr>
        <p:txBody>
          <a:bodyPr vert="eaVert" wrap="square" rtlCol="0">
            <a:spAutoFit/>
          </a:bodyPr>
          <a:lstStyle/>
          <a:p>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阵亡将士纪念日（</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每年</a:t>
            </a: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5</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月最后一周的周一）</a:t>
            </a:r>
          </a:p>
        </p:txBody>
      </p:sp>
      <p:pic>
        <p:nvPicPr>
          <p:cNvPr id="11" name="图片 1"/>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6367" y="3055777"/>
            <a:ext cx="3299731" cy="2474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右文本"/>
          <p:cNvSpPr txBox="1">
            <a:spLocks noChangeArrowheads="1"/>
          </p:cNvSpPr>
          <p:nvPr/>
        </p:nvSpPr>
        <p:spPr bwMode="auto">
          <a:xfrm>
            <a:off x="8548006" y="5630772"/>
            <a:ext cx="2658092"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defRPr/>
            </a:pPr>
            <a:r>
              <a:rPr lang="zh-CN" altLang="en-US" sz="1600" kern="0" dirty="0">
                <a:latin typeface="微软雅黑" pitchFamily="34" charset="-122"/>
                <a:ea typeface="微软雅黑" pitchFamily="34" charset="-122"/>
              </a:rPr>
              <a:t>国防教育进教堂</a:t>
            </a:r>
          </a:p>
        </p:txBody>
      </p:sp>
      <p:grpSp>
        <p:nvGrpSpPr>
          <p:cNvPr id="2" name="组合 1"/>
          <p:cNvGrpSpPr/>
          <p:nvPr/>
        </p:nvGrpSpPr>
        <p:grpSpPr>
          <a:xfrm>
            <a:off x="1415111" y="-44505"/>
            <a:ext cx="9144000" cy="6858000"/>
            <a:chOff x="1415111" y="-44505"/>
            <a:chExt cx="9144000" cy="6858000"/>
          </a:xfrm>
        </p:grpSpPr>
        <p:pic>
          <p:nvPicPr>
            <p:cNvPr id="12" name="图片 3" descr="http://n.sinaimg.cn/tech/transform/305/w630h475/20180526/zpLB-hcaqueu1512317.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5111" y="-44505"/>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文本"/>
            <p:cNvSpPr txBox="1">
              <a:spLocks noChangeArrowheads="1"/>
            </p:cNvSpPr>
            <p:nvPr/>
          </p:nvSpPr>
          <p:spPr bwMode="auto">
            <a:xfrm>
              <a:off x="4949021" y="6060724"/>
              <a:ext cx="1850363"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eaLnBrk="1" hangingPunct="1">
                <a:lnSpc>
                  <a:spcPct val="130000"/>
                </a:lnSpc>
                <a:defRPr/>
              </a:pPr>
              <a:r>
                <a:rPr lang="zh-CN" altLang="en-US" sz="1600" kern="0" dirty="0">
                  <a:latin typeface="微软雅黑" pitchFamily="34" charset="-122"/>
                  <a:ea typeface="微软雅黑" pitchFamily="34" charset="-122"/>
                </a:rPr>
                <a:t>国防教育进餐厅</a:t>
              </a:r>
            </a:p>
          </p:txBody>
        </p:sp>
      </p:grpSp>
    </p:spTree>
    <p:extLst>
      <p:ext uri="{BB962C8B-B14F-4D97-AF65-F5344CB8AC3E}">
        <p14:creationId xmlns:p14="http://schemas.microsoft.com/office/powerpoint/2010/main" val="748805464"/>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58100" y="1360195"/>
            <a:ext cx="615553" cy="1829222"/>
          </a:xfrm>
          <a:prstGeom prst="rect">
            <a:avLst/>
          </a:prstGeom>
          <a:noFill/>
        </p:spPr>
        <p:txBody>
          <a:bodyPr vert="eaVert" wrap="square" rtlCol="0">
            <a:spAutoFit/>
          </a:bodyPr>
          <a:lstStyle/>
          <a:p>
            <a:r>
              <a:rPr lang="zh-CN" altLang="en-US" sz="2800" b="1" dirty="0">
                <a:solidFill>
                  <a:schemeClr val="tx1">
                    <a:lumMod val="75000"/>
                    <a:lumOff val="25000"/>
                  </a:schemeClr>
                </a:solidFill>
                <a:latin typeface="微软雅黑" panose="020B0503020204020204" pitchFamily="34" charset="-122"/>
                <a:ea typeface="微软雅黑" panose="020B0503020204020204" pitchFamily="34" charset="-122"/>
              </a:rPr>
              <a:t>尊重军人</a:t>
            </a:r>
          </a:p>
        </p:txBody>
      </p:sp>
      <p:pic>
        <p:nvPicPr>
          <p:cNvPr id="8" name="Picture 4" descr="H:\这才是美军（军事号）\关于美军几个主题的素材\美国国防教育\图片\美国圣路易的杰斐逊兵营国家公墓，退伍军人纪念日服务委员会主任Alfred Katzenberger等待阵亡将士纪念日仪式的开始。.jpg">
            <a:hlinkClick r:id="rId3" action="ppaction://hlinkfile"/>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9491" y="679161"/>
            <a:ext cx="5366112" cy="452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https://timgsa.baidu.com/timg?image&amp;quality=80&amp;size=b9999_10000&amp;sec=1531668305411&amp;di=1c0284942811ee2b73db7fbe9f7d2253&amp;imgtype=0&amp;src=http%3A%2F%2Fpic.carnoc.com%2Ffile%2F170517%2F1705170508341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21714" y="1819272"/>
            <a:ext cx="5245781" cy="4422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102756"/>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p:nvPr/>
        </p:nvSpPr>
        <p:spPr>
          <a:xfrm>
            <a:off x="1229994" y="900893"/>
            <a:ext cx="6282153"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 </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为何开设军事理论课</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8"/>
          <p:cNvSpPr/>
          <p:nvPr/>
        </p:nvSpPr>
        <p:spPr>
          <a:xfrm>
            <a:off x="1281430" y="1485668"/>
            <a:ext cx="5629509"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pic>
        <p:nvPicPr>
          <p:cNvPr id="5122" name="Picture 2" descr="G:\2.教学备课\授课\2019秋冬学期授课\1中国的国防\修改图片\国防教育日LOGO.JPEG&amp;access=2159673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070" y="2070436"/>
            <a:ext cx="3810000" cy="3600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61"/>
          <p:cNvSpPr txBox="1">
            <a:spLocks noChangeArrowheads="1"/>
          </p:cNvSpPr>
          <p:nvPr/>
        </p:nvSpPr>
        <p:spPr bwMode="auto">
          <a:xfrm>
            <a:off x="4873083" y="2592927"/>
            <a:ext cx="6478859"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indent="0" eaLnBrk="1" hangingPunct="1">
              <a:lnSpc>
                <a:spcPct val="150000"/>
              </a:lnSpc>
            </a:pPr>
            <a:r>
              <a:rPr lang="en-US" altLang="zh-CN" sz="2800" b="1" dirty="0">
                <a:latin typeface="+mn-lt"/>
                <a:ea typeface="+mn-ea"/>
              </a:rPr>
              <a:t>      </a:t>
            </a:r>
            <a:r>
              <a:rPr lang="zh-CN" altLang="en-US" sz="2800" b="1" dirty="0">
                <a:solidFill>
                  <a:srgbClr val="FF0000"/>
                </a:solidFill>
                <a:latin typeface="+mn-lt"/>
                <a:ea typeface="+mn-ea"/>
              </a:rPr>
              <a:t>全民国防教育日</a:t>
            </a:r>
            <a:r>
              <a:rPr lang="zh-CN" altLang="en-US" sz="2000" b="1" dirty="0">
                <a:latin typeface="+mn-lt"/>
                <a:ea typeface="+mn-ea"/>
              </a:rPr>
              <a:t>：</a:t>
            </a:r>
            <a:r>
              <a:rPr lang="en-US" altLang="zh-CN" sz="2000" b="1" dirty="0">
                <a:latin typeface="+mn-lt"/>
                <a:ea typeface="+mn-ea"/>
              </a:rPr>
              <a:t>2001</a:t>
            </a:r>
            <a:r>
              <a:rPr lang="zh-CN" altLang="en-US" sz="2000" b="1" dirty="0">
                <a:latin typeface="+mn-lt"/>
                <a:ea typeface="+mn-ea"/>
              </a:rPr>
              <a:t>年</a:t>
            </a:r>
            <a:r>
              <a:rPr lang="en-US" altLang="zh-CN" sz="2000" b="1" dirty="0">
                <a:latin typeface="+mn-lt"/>
                <a:ea typeface="+mn-ea"/>
              </a:rPr>
              <a:t>8</a:t>
            </a:r>
            <a:r>
              <a:rPr lang="zh-CN" altLang="en-US" sz="2000" b="1" dirty="0">
                <a:latin typeface="+mn-lt"/>
                <a:ea typeface="+mn-ea"/>
              </a:rPr>
              <a:t>月</a:t>
            </a:r>
            <a:r>
              <a:rPr lang="en-US" altLang="zh-CN" sz="2000" b="1" dirty="0">
                <a:latin typeface="+mn-lt"/>
                <a:ea typeface="+mn-ea"/>
              </a:rPr>
              <a:t>31</a:t>
            </a:r>
            <a:r>
              <a:rPr lang="zh-CN" altLang="en-US" sz="2000" b="1" dirty="0">
                <a:latin typeface="+mn-lt"/>
                <a:ea typeface="+mn-ea"/>
              </a:rPr>
              <a:t>日，九届全国人大常委会第二十三次会议决定设立全民国防教育日，确定</a:t>
            </a:r>
            <a:r>
              <a:rPr lang="zh-CN" altLang="en-US" sz="2000" b="1" dirty="0">
                <a:solidFill>
                  <a:srgbClr val="FF0000"/>
                </a:solidFill>
                <a:latin typeface="+mn-lt"/>
                <a:ea typeface="+mn-ea"/>
              </a:rPr>
              <a:t>每年</a:t>
            </a:r>
            <a:r>
              <a:rPr lang="en-US" altLang="zh-CN" sz="2000" b="1" dirty="0">
                <a:solidFill>
                  <a:srgbClr val="FF0000"/>
                </a:solidFill>
                <a:latin typeface="+mn-lt"/>
                <a:ea typeface="+mn-ea"/>
              </a:rPr>
              <a:t>9</a:t>
            </a:r>
            <a:r>
              <a:rPr lang="zh-CN" altLang="en-US" sz="2000" b="1" dirty="0">
                <a:solidFill>
                  <a:srgbClr val="FF0000"/>
                </a:solidFill>
                <a:latin typeface="+mn-lt"/>
                <a:ea typeface="+mn-ea"/>
              </a:rPr>
              <a:t>月的第三个星期六为全民国防教育日</a:t>
            </a:r>
            <a:r>
              <a:rPr lang="zh-CN" altLang="en-US" sz="2000" b="1" dirty="0">
                <a:latin typeface="+mn-lt"/>
                <a:ea typeface="+mn-ea"/>
              </a:rPr>
              <a:t>。这是中国第一个以法律形式明确规定国防教育的主题节日。根据这一决定，</a:t>
            </a:r>
            <a:r>
              <a:rPr lang="en-US" altLang="zh-CN" sz="2000" b="1" dirty="0">
                <a:latin typeface="+mn-lt"/>
                <a:ea typeface="+mn-ea"/>
              </a:rPr>
              <a:t>2001</a:t>
            </a:r>
            <a:r>
              <a:rPr lang="zh-CN" altLang="en-US" sz="2000" b="1" dirty="0">
                <a:latin typeface="+mn-lt"/>
                <a:ea typeface="+mn-ea"/>
              </a:rPr>
              <a:t>年</a:t>
            </a:r>
            <a:r>
              <a:rPr lang="en-US" altLang="zh-CN" sz="2000" b="1" dirty="0">
                <a:latin typeface="+mn-lt"/>
                <a:ea typeface="+mn-ea"/>
              </a:rPr>
              <a:t>9</a:t>
            </a:r>
            <a:r>
              <a:rPr lang="zh-CN" altLang="en-US" sz="2000" b="1" dirty="0">
                <a:latin typeface="+mn-lt"/>
                <a:ea typeface="+mn-ea"/>
              </a:rPr>
              <a:t>月</a:t>
            </a:r>
            <a:r>
              <a:rPr lang="en-US" altLang="zh-CN" sz="2000" b="1" dirty="0">
                <a:latin typeface="+mn-lt"/>
                <a:ea typeface="+mn-ea"/>
              </a:rPr>
              <a:t>15</a:t>
            </a:r>
            <a:r>
              <a:rPr lang="zh-CN" altLang="en-US" sz="2000" b="1" dirty="0">
                <a:latin typeface="+mn-lt"/>
                <a:ea typeface="+mn-ea"/>
              </a:rPr>
              <a:t>日为第一个全民国防教育日。</a:t>
            </a:r>
            <a:endParaRPr lang="en-US" altLang="zh-CN" sz="2400" b="1" dirty="0">
              <a:latin typeface="+mn-lt"/>
              <a:ea typeface="+mn-ea"/>
            </a:endParaRPr>
          </a:p>
        </p:txBody>
      </p:sp>
    </p:spTree>
    <p:extLst>
      <p:ext uri="{BB962C8B-B14F-4D97-AF65-F5344CB8AC3E}">
        <p14:creationId xmlns:p14="http://schemas.microsoft.com/office/powerpoint/2010/main" val="3448088482"/>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836" y="2276872"/>
            <a:ext cx="1154839" cy="2539030"/>
          </a:xfrm>
          <a:prstGeom prst="rect">
            <a:avLst/>
          </a:prstGeom>
        </p:spPr>
      </p:pic>
      <p:sp>
        <p:nvSpPr>
          <p:cNvPr id="12" name="矩形 11"/>
          <p:cNvSpPr/>
          <p:nvPr/>
        </p:nvSpPr>
        <p:spPr>
          <a:xfrm>
            <a:off x="2869810" y="2807723"/>
            <a:ext cx="7578883" cy="1754326"/>
          </a:xfrm>
          <a:prstGeom prst="rect">
            <a:avLst/>
          </a:prstGeom>
        </p:spPr>
        <p:txBody>
          <a:bodyPr wrap="square">
            <a:spAutoFit/>
          </a:bodyPr>
          <a:lstStyle/>
          <a:p>
            <a:r>
              <a:rPr lang="en-US" altLang="zh-CN" sz="3600" b="1" dirty="0">
                <a:solidFill>
                  <a:schemeClr val="tx1">
                    <a:lumMod val="65000"/>
                    <a:lumOff val="35000"/>
                  </a:schemeClr>
                </a:solidFill>
                <a:latin typeface="微软雅黑" pitchFamily="34" charset="-122"/>
                <a:ea typeface="微软雅黑" pitchFamily="34" charset="-122"/>
              </a:rPr>
              <a:t>1.2.3</a:t>
            </a:r>
            <a:r>
              <a:rPr lang="zh-CN" altLang="en-US" sz="3600" b="1" dirty="0">
                <a:solidFill>
                  <a:schemeClr val="tx1">
                    <a:lumMod val="65000"/>
                    <a:lumOff val="35000"/>
                  </a:schemeClr>
                </a:solidFill>
                <a:latin typeface="微软雅黑" pitchFamily="34" charset="-122"/>
                <a:ea typeface="微软雅黑" pitchFamily="34" charset="-122"/>
              </a:rPr>
              <a:t>军事理论课</a:t>
            </a:r>
            <a:r>
              <a:rPr lang="zh-CN" altLang="en-US" sz="5400" b="1" dirty="0">
                <a:solidFill>
                  <a:srgbClr val="FF9300"/>
                </a:solidFill>
                <a:latin typeface="微软雅黑" pitchFamily="34" charset="-122"/>
                <a:ea typeface="微软雅黑" pitchFamily="34" charset="-122"/>
              </a:rPr>
              <a:t>具有独特的</a:t>
            </a:r>
            <a:endParaRPr lang="en-US" altLang="zh-CN" sz="5400" b="1" dirty="0">
              <a:solidFill>
                <a:srgbClr val="FF9300"/>
              </a:solidFill>
              <a:latin typeface="微软雅黑" pitchFamily="34" charset="-122"/>
              <a:ea typeface="微软雅黑" pitchFamily="34" charset="-122"/>
            </a:endParaRPr>
          </a:p>
          <a:p>
            <a:r>
              <a:rPr lang="zh-CN" altLang="en-US" sz="5400" b="1" dirty="0">
                <a:solidFill>
                  <a:srgbClr val="FF9300"/>
                </a:solidFill>
                <a:latin typeface="微软雅黑" pitchFamily="34" charset="-122"/>
                <a:ea typeface="微软雅黑" pitchFamily="34" charset="-122"/>
              </a:rPr>
              <a:t>育人价值</a:t>
            </a:r>
          </a:p>
        </p:txBody>
      </p:sp>
      <p:sp>
        <p:nvSpPr>
          <p:cNvPr id="4" name="直接连接符 18"/>
          <p:cNvSpPr/>
          <p:nvPr/>
        </p:nvSpPr>
        <p:spPr>
          <a:xfrm flipV="1">
            <a:off x="1281430" y="1474517"/>
            <a:ext cx="4824000" cy="11151"/>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sp>
        <p:nvSpPr>
          <p:cNvPr id="5" name="TextBox 11"/>
          <p:cNvSpPr/>
          <p:nvPr/>
        </p:nvSpPr>
        <p:spPr>
          <a:xfrm>
            <a:off x="699212" y="889742"/>
            <a:ext cx="8422482"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  </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为何要开设军事理论课</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651955111"/>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孙子兵法与癌症"/>
          <p:cNvPicPr>
            <a:picLocks noChangeAspect="1"/>
          </p:cNvPicPr>
          <p:nvPr/>
        </p:nvPicPr>
        <p:blipFill>
          <a:blip r:embed="rId3"/>
          <a:stretch>
            <a:fillRect/>
          </a:stretch>
        </p:blipFill>
        <p:spPr>
          <a:xfrm>
            <a:off x="1919881" y="1382861"/>
            <a:ext cx="3198957" cy="2321181"/>
          </a:xfrm>
          <a:prstGeom prst="rect">
            <a:avLst/>
          </a:prstGeom>
          <a:effectLst>
            <a:outerShdw blurRad="63500" sx="102000" sy="102000" algn="ctr" rotWithShape="0">
              <a:prstClr val="black">
                <a:alpha val="40000"/>
              </a:prstClr>
            </a:outerShdw>
          </a:effectLst>
        </p:spPr>
      </p:pic>
      <p:pic>
        <p:nvPicPr>
          <p:cNvPr id="9" name="图片 8" descr="医说孙子兵法"/>
          <p:cNvPicPr>
            <a:picLocks noChangeAspect="1"/>
          </p:cNvPicPr>
          <p:nvPr/>
        </p:nvPicPr>
        <p:blipFill>
          <a:blip r:embed="rId4"/>
          <a:stretch>
            <a:fillRect/>
          </a:stretch>
        </p:blipFill>
        <p:spPr>
          <a:xfrm>
            <a:off x="6515965" y="1382861"/>
            <a:ext cx="3268589" cy="2371706"/>
          </a:xfrm>
          <a:prstGeom prst="rect">
            <a:avLst/>
          </a:prstGeom>
          <a:effectLst>
            <a:innerShdw blurRad="63500" dist="50800" dir="16200000">
              <a:prstClr val="black">
                <a:alpha val="50000"/>
              </a:prstClr>
            </a:innerShdw>
          </a:effectLst>
        </p:spPr>
      </p:pic>
      <p:pic>
        <p:nvPicPr>
          <p:cNvPr id="10" name="图片 9" descr="《孙子兵法与市场营销》"/>
          <p:cNvPicPr>
            <a:picLocks noChangeAspect="1"/>
          </p:cNvPicPr>
          <p:nvPr/>
        </p:nvPicPr>
        <p:blipFill>
          <a:blip r:embed="rId5"/>
          <a:stretch>
            <a:fillRect/>
          </a:stretch>
        </p:blipFill>
        <p:spPr>
          <a:xfrm>
            <a:off x="3162521" y="3899531"/>
            <a:ext cx="2691869" cy="2278245"/>
          </a:xfrm>
          <a:prstGeom prst="rect">
            <a:avLst/>
          </a:prstGeom>
          <a:effectLst>
            <a:innerShdw blurRad="63500" dist="50800" dir="10800000">
              <a:prstClr val="black">
                <a:alpha val="50000"/>
              </a:prstClr>
            </a:innerShdw>
          </a:effectLst>
        </p:spPr>
      </p:pic>
      <p:pic>
        <p:nvPicPr>
          <p:cNvPr id="11" name="图片 10" descr="商场韬略与孙子兵法"/>
          <p:cNvPicPr>
            <a:picLocks noChangeAspect="1"/>
          </p:cNvPicPr>
          <p:nvPr/>
        </p:nvPicPr>
        <p:blipFill>
          <a:blip r:embed="rId6"/>
          <a:stretch>
            <a:fillRect/>
          </a:stretch>
        </p:blipFill>
        <p:spPr>
          <a:xfrm>
            <a:off x="7624871" y="4161365"/>
            <a:ext cx="3201679" cy="2016411"/>
          </a:xfrm>
          <a:prstGeom prst="rect">
            <a:avLst/>
          </a:prstGeom>
          <a:effectLst>
            <a:innerShdw blurRad="63500" dist="50800" dir="8100000">
              <a:prstClr val="black">
                <a:alpha val="50000"/>
              </a:prstClr>
            </a:innerShdw>
          </a:effectLst>
        </p:spPr>
      </p:pic>
      <p:sp>
        <p:nvSpPr>
          <p:cNvPr id="13" name="直接连接符 18"/>
          <p:cNvSpPr/>
          <p:nvPr/>
        </p:nvSpPr>
        <p:spPr>
          <a:xfrm>
            <a:off x="0" y="1106534"/>
            <a:ext cx="12192000" cy="0"/>
          </a:xfrm>
          <a:prstGeom prst="line">
            <a:avLst/>
          </a:prstGeom>
          <a:ln w="28575" cap="flat" cmpd="sng">
            <a:solidFill>
              <a:srgbClr val="FFC000"/>
            </a:solidFill>
            <a:prstDash val="dash"/>
            <a:round/>
            <a:headEnd type="none" w="med" len="med"/>
            <a:tailEnd type="none" w="med" len="med"/>
          </a:ln>
        </p:spPr>
        <p:txBody>
          <a:bodyPr/>
          <a:lstStyle/>
          <a:p>
            <a:endParaRPr lang="zh-CN" altLang="en-US"/>
          </a:p>
        </p:txBody>
      </p:sp>
      <p:sp>
        <p:nvSpPr>
          <p:cNvPr id="14" name="TextBox 11"/>
          <p:cNvSpPr/>
          <p:nvPr/>
        </p:nvSpPr>
        <p:spPr>
          <a:xfrm>
            <a:off x="85895" y="318691"/>
            <a:ext cx="11243740"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1.2.3</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军事理论课具有独特的育人价值</a:t>
            </a:r>
          </a:p>
        </p:txBody>
      </p:sp>
    </p:spTree>
    <p:extLst>
      <p:ext uri="{BB962C8B-B14F-4D97-AF65-F5344CB8AC3E}">
        <p14:creationId xmlns:p14="http://schemas.microsoft.com/office/powerpoint/2010/main" val="2016422051"/>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p:nvPr/>
        </p:nvSpPr>
        <p:spPr>
          <a:xfrm>
            <a:off x="1229994" y="900893"/>
            <a:ext cx="6282153"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（二）开设军事理论课的考量</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8"/>
          <p:cNvSpPr/>
          <p:nvPr/>
        </p:nvSpPr>
        <p:spPr>
          <a:xfrm>
            <a:off x="1281430" y="1485668"/>
            <a:ext cx="9725025"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pic>
        <p:nvPicPr>
          <p:cNvPr id="5122" name="Picture 2" descr="C:\Users\Air\Desktop\temp\任正非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
            <a:ext cx="12192000" cy="6819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01600" y="3448050"/>
            <a:ext cx="11814629" cy="9642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3546655640"/>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p:nvPr/>
        </p:nvSpPr>
        <p:spPr>
          <a:xfrm>
            <a:off x="1229994" y="900893"/>
            <a:ext cx="6282153"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（二）开设军事理论课的考量</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8"/>
          <p:cNvSpPr/>
          <p:nvPr/>
        </p:nvSpPr>
        <p:spPr>
          <a:xfrm>
            <a:off x="1281430" y="1485668"/>
            <a:ext cx="9725025"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pic>
        <p:nvPicPr>
          <p:cNvPr id="5122" name="Picture 2" descr="C:\Users\Air\Desktop\temp\任正非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0"/>
            <a:ext cx="12192000" cy="6819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01600" y="4551136"/>
            <a:ext cx="11814629" cy="218349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2071077201"/>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p:nvPr/>
        </p:nvSpPr>
        <p:spPr>
          <a:xfrm>
            <a:off x="1229994" y="900893"/>
            <a:ext cx="6282153"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（二）开设军事理论课的考量</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8"/>
          <p:cNvSpPr/>
          <p:nvPr/>
        </p:nvSpPr>
        <p:spPr>
          <a:xfrm>
            <a:off x="1281430" y="1485668"/>
            <a:ext cx="9725025"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pic>
        <p:nvPicPr>
          <p:cNvPr id="6146" name="Picture 2" descr="C:\Users\Air\Desktop\temp\任正非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8459"/>
            <a:ext cx="12090400" cy="663954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37885" y="393921"/>
            <a:ext cx="11814629" cy="30314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334345024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35836" y="2276872"/>
            <a:ext cx="1154839" cy="2539030"/>
          </a:xfrm>
          <a:prstGeom prst="rect">
            <a:avLst/>
          </a:prstGeom>
        </p:spPr>
      </p:pic>
      <p:sp>
        <p:nvSpPr>
          <p:cNvPr id="12" name="矩形 11"/>
          <p:cNvSpPr/>
          <p:nvPr/>
        </p:nvSpPr>
        <p:spPr>
          <a:xfrm>
            <a:off x="2869810" y="2807723"/>
            <a:ext cx="7578883" cy="2585323"/>
          </a:xfrm>
          <a:prstGeom prst="rect">
            <a:avLst/>
          </a:prstGeom>
        </p:spPr>
        <p:txBody>
          <a:bodyPr wrap="square">
            <a:spAutoFit/>
          </a:bodyPr>
          <a:lstStyle/>
          <a:p>
            <a:r>
              <a:rPr lang="en-US" altLang="zh-CN" sz="3600" b="1" dirty="0">
                <a:solidFill>
                  <a:schemeClr val="tx1">
                    <a:lumMod val="65000"/>
                    <a:lumOff val="35000"/>
                  </a:schemeClr>
                </a:solidFill>
                <a:latin typeface="微软雅黑" pitchFamily="34" charset="-122"/>
                <a:ea typeface="微软雅黑" pitchFamily="34" charset="-122"/>
              </a:rPr>
              <a:t>1.2.4</a:t>
            </a:r>
            <a:r>
              <a:rPr lang="zh-CN" altLang="en-US" sz="3600" b="1" dirty="0">
                <a:solidFill>
                  <a:schemeClr val="tx1">
                    <a:lumMod val="65000"/>
                    <a:lumOff val="35000"/>
                  </a:schemeClr>
                </a:solidFill>
                <a:latin typeface="微软雅黑" pitchFamily="34" charset="-122"/>
                <a:ea typeface="微软雅黑" pitchFamily="34" charset="-122"/>
              </a:rPr>
              <a:t>军事理论课</a:t>
            </a:r>
            <a:r>
              <a:rPr lang="zh-CN" altLang="en-US" sz="5400" b="1" dirty="0">
                <a:solidFill>
                  <a:srgbClr val="FF9300"/>
                </a:solidFill>
                <a:latin typeface="微软雅黑" pitchFamily="34" charset="-122"/>
                <a:ea typeface="微软雅黑" pitchFamily="34" charset="-122"/>
              </a:rPr>
              <a:t>搭建了军事与专业、毕业、就业的桥梁</a:t>
            </a:r>
          </a:p>
        </p:txBody>
      </p:sp>
      <p:sp>
        <p:nvSpPr>
          <p:cNvPr id="4" name="直接连接符 18"/>
          <p:cNvSpPr/>
          <p:nvPr/>
        </p:nvSpPr>
        <p:spPr>
          <a:xfrm flipV="1">
            <a:off x="1281430" y="1474517"/>
            <a:ext cx="4824000" cy="11151"/>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sp>
        <p:nvSpPr>
          <p:cNvPr id="5" name="TextBox 11"/>
          <p:cNvSpPr/>
          <p:nvPr/>
        </p:nvSpPr>
        <p:spPr>
          <a:xfrm>
            <a:off x="699212" y="889742"/>
            <a:ext cx="8422482"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  </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为何要开设军事理论课</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224541139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p:nvPr/>
        </p:nvSpPr>
        <p:spPr>
          <a:xfrm>
            <a:off x="173649" y="500033"/>
            <a:ext cx="11502536"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1.2.4</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军事理论课搭建了军事与专业、毕业、就业的桥梁</a:t>
            </a:r>
          </a:p>
        </p:txBody>
      </p:sp>
      <p:sp>
        <p:nvSpPr>
          <p:cNvPr id="7" name="直接连接符 18"/>
          <p:cNvSpPr/>
          <p:nvPr/>
        </p:nvSpPr>
        <p:spPr>
          <a:xfrm>
            <a:off x="0" y="1385309"/>
            <a:ext cx="12192000" cy="0"/>
          </a:xfrm>
          <a:prstGeom prst="line">
            <a:avLst/>
          </a:prstGeom>
          <a:ln w="28575" cap="flat" cmpd="sng">
            <a:solidFill>
              <a:srgbClr val="FFC000"/>
            </a:solidFill>
            <a:prstDash val="dash"/>
            <a:round/>
            <a:headEnd type="none" w="med" len="med"/>
            <a:tailEnd type="none" w="med" len="med"/>
          </a:ln>
        </p:spPr>
        <p:txBody>
          <a:bodyPr/>
          <a:lstStyle/>
          <a:p>
            <a:endParaRPr lang="zh-CN" altLang="en-US"/>
          </a:p>
        </p:txBody>
      </p:sp>
      <p:sp>
        <p:nvSpPr>
          <p:cNvPr id="8" name="TextBox 7"/>
          <p:cNvSpPr txBox="1"/>
          <p:nvPr/>
        </p:nvSpPr>
        <p:spPr>
          <a:xfrm>
            <a:off x="1617685" y="1623228"/>
            <a:ext cx="2475230" cy="398780"/>
          </a:xfrm>
          <a:prstGeom prst="rect">
            <a:avLst/>
          </a:prstGeom>
          <a:noFill/>
          <a:ln w="28575">
            <a:solidFill>
              <a:srgbClr val="C00000"/>
            </a:solidFill>
          </a:ln>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灿若星辰的浙大骄傲</a:t>
            </a:r>
          </a:p>
        </p:txBody>
      </p:sp>
      <p:pic>
        <p:nvPicPr>
          <p:cNvPr id="9" name="图片 8" descr="timg"/>
          <p:cNvPicPr>
            <a:picLocks noChangeAspect="1"/>
          </p:cNvPicPr>
          <p:nvPr/>
        </p:nvPicPr>
        <p:blipFill>
          <a:blip r:embed="rId3"/>
          <a:stretch>
            <a:fillRect/>
          </a:stretch>
        </p:blipFill>
        <p:spPr>
          <a:xfrm>
            <a:off x="1765005" y="2372528"/>
            <a:ext cx="1278255" cy="1762760"/>
          </a:xfrm>
          <a:prstGeom prst="rect">
            <a:avLst/>
          </a:prstGeom>
        </p:spPr>
      </p:pic>
      <p:pic>
        <p:nvPicPr>
          <p:cNvPr id="10" name="图片 9" descr="timg"/>
          <p:cNvPicPr>
            <a:picLocks noChangeAspect="1"/>
          </p:cNvPicPr>
          <p:nvPr/>
        </p:nvPicPr>
        <p:blipFill>
          <a:blip r:embed="rId4"/>
          <a:stretch>
            <a:fillRect/>
          </a:stretch>
        </p:blipFill>
        <p:spPr>
          <a:xfrm>
            <a:off x="3884000" y="2372528"/>
            <a:ext cx="1285875" cy="1772285"/>
          </a:xfrm>
          <a:prstGeom prst="rect">
            <a:avLst/>
          </a:prstGeom>
        </p:spPr>
      </p:pic>
      <p:sp>
        <p:nvSpPr>
          <p:cNvPr id="11" name="文本框 4"/>
          <p:cNvSpPr txBox="1"/>
          <p:nvPr/>
        </p:nvSpPr>
        <p:spPr>
          <a:xfrm>
            <a:off x="3457915" y="4253398"/>
            <a:ext cx="2388870" cy="521970"/>
          </a:xfrm>
          <a:prstGeom prst="rect">
            <a:avLst/>
          </a:prstGeom>
          <a:noFill/>
        </p:spPr>
        <p:txBody>
          <a:bodyPr wrap="square" rtlCol="0" anchor="t">
            <a:spAutoFit/>
          </a:bodyPr>
          <a:lstStyle/>
          <a:p>
            <a:pPr algn="ctr" fontAlgn="auto">
              <a:lnSpc>
                <a:spcPct val="100000"/>
              </a:lnSpc>
            </a:pPr>
            <a:r>
              <a:rPr lang="zh-CN" altLang="en-US" sz="1600" b="1">
                <a:latin typeface="Times New Roman" panose="02020603050405020304" pitchFamily="18" charset="0"/>
                <a:ea typeface="华文中宋" panose="02010600040101010101" pitchFamily="2" charset="-122"/>
                <a:cs typeface="Times New Roman" panose="02020603050405020304" pitchFamily="18" charset="0"/>
              </a:rPr>
              <a:t>林俊德</a:t>
            </a:r>
          </a:p>
          <a:p>
            <a:pPr algn="ctr" fontAlgn="auto">
              <a:lnSpc>
                <a:spcPct val="100000"/>
              </a:lnSpc>
            </a:pPr>
            <a:r>
              <a:rPr lang="zh-CN" altLang="en-US" sz="1200" b="1">
                <a:latin typeface="Times New Roman" panose="02020603050405020304" pitchFamily="18" charset="0"/>
                <a:ea typeface="华文中宋" panose="02010600040101010101" pitchFamily="2" charset="-122"/>
                <a:cs typeface="Times New Roman" panose="02020603050405020304" pitchFamily="18" charset="0"/>
              </a:rPr>
              <a:t>1960年毕业于浙江大学机械系</a:t>
            </a:r>
          </a:p>
        </p:txBody>
      </p:sp>
      <p:sp>
        <p:nvSpPr>
          <p:cNvPr id="12" name="文本框 14"/>
          <p:cNvSpPr txBox="1"/>
          <p:nvPr/>
        </p:nvSpPr>
        <p:spPr>
          <a:xfrm>
            <a:off x="3574120" y="4683293"/>
            <a:ext cx="2155825" cy="922020"/>
          </a:xfrm>
          <a:prstGeom prst="rect">
            <a:avLst/>
          </a:prstGeom>
          <a:noFill/>
        </p:spPr>
        <p:txBody>
          <a:bodyPr wrap="square" rtlCol="0" anchor="t">
            <a:spAutoFit/>
          </a:bodyPr>
          <a:lstStyle/>
          <a:p>
            <a:pPr fontAlgn="auto">
              <a:lnSpc>
                <a:spcPct val="150000"/>
              </a:lnSpc>
            </a:pPr>
            <a:r>
              <a:rPr lang="zh-CN" altLang="en-US" sz="1200" dirty="0">
                <a:solidFill>
                  <a:srgbClr val="C00000"/>
                </a:solidFill>
                <a:latin typeface="华文中宋" panose="02010600040101010101" pitchFamily="2" charset="-122"/>
                <a:ea typeface="华文中宋" panose="02010600040101010101" pitchFamily="2" charset="-122"/>
              </a:rPr>
              <a:t>以智殉国铸就中华民族的铜墙铁壁，至死攻坚绽放成死亡之海的马兰。</a:t>
            </a:r>
          </a:p>
        </p:txBody>
      </p:sp>
      <p:sp>
        <p:nvSpPr>
          <p:cNvPr id="13" name="文本框 17"/>
          <p:cNvSpPr txBox="1"/>
          <p:nvPr/>
        </p:nvSpPr>
        <p:spPr>
          <a:xfrm>
            <a:off x="1344635" y="4253398"/>
            <a:ext cx="2229485" cy="521970"/>
          </a:xfrm>
          <a:prstGeom prst="rect">
            <a:avLst/>
          </a:prstGeom>
          <a:noFill/>
        </p:spPr>
        <p:txBody>
          <a:bodyPr wrap="square" rtlCol="0" anchor="t">
            <a:spAutoFit/>
          </a:bodyPr>
          <a:lstStyle/>
          <a:p>
            <a:pPr algn="ctr"/>
            <a:r>
              <a:rPr lang="zh-CN" altLang="en-US" sz="1600" b="1">
                <a:latin typeface="Times New Roman" panose="02020603050405020304" pitchFamily="18" charset="0"/>
                <a:ea typeface="华文中宋" panose="02010600040101010101" pitchFamily="2" charset="-122"/>
                <a:cs typeface="Times New Roman" panose="02020603050405020304" pitchFamily="18" charset="0"/>
              </a:rPr>
              <a:t>程开甲</a:t>
            </a:r>
          </a:p>
          <a:p>
            <a:pPr algn="ctr"/>
            <a:r>
              <a:rPr lang="zh-CN" altLang="en-US" sz="1200" b="1">
                <a:latin typeface="Times New Roman" panose="02020603050405020304" pitchFamily="18" charset="0"/>
                <a:ea typeface="华文中宋" panose="02010600040101010101" pitchFamily="2" charset="-122"/>
                <a:cs typeface="Times New Roman" panose="02020603050405020304" pitchFamily="18" charset="0"/>
              </a:rPr>
              <a:t>1941年毕业于浙江大学物理系</a:t>
            </a:r>
          </a:p>
        </p:txBody>
      </p:sp>
      <p:sp>
        <p:nvSpPr>
          <p:cNvPr id="14" name="文本框 18"/>
          <p:cNvSpPr txBox="1"/>
          <p:nvPr/>
        </p:nvSpPr>
        <p:spPr>
          <a:xfrm>
            <a:off x="1425915" y="4775368"/>
            <a:ext cx="1957070" cy="737235"/>
          </a:xfrm>
          <a:prstGeom prst="rect">
            <a:avLst/>
          </a:prstGeom>
          <a:noFill/>
        </p:spPr>
        <p:txBody>
          <a:bodyPr wrap="square" rtlCol="0" anchor="t">
            <a:spAutoFit/>
          </a:bodyPr>
          <a:lstStyle/>
          <a:p>
            <a:pPr indent="0" algn="just" fontAlgn="auto">
              <a:buNone/>
            </a:pPr>
            <a:r>
              <a:rPr lang="zh-CN" altLang="en-US" sz="1200" dirty="0">
                <a:solidFill>
                  <a:srgbClr val="C00000"/>
                </a:solidFill>
                <a:latin typeface="华文中宋" panose="02010600040101010101" pitchFamily="2" charset="-122"/>
                <a:ea typeface="华文中宋" panose="02010600040101010101" pitchFamily="2" charset="-122"/>
              </a:rPr>
              <a:t>我最大的幸福，就是所做的一切，都和祖国紧紧联系在一起。</a:t>
            </a:r>
            <a:r>
              <a:rPr lang="zh-CN" altLang="en-US" dirty="0"/>
              <a:t> </a:t>
            </a:r>
          </a:p>
        </p:txBody>
      </p:sp>
      <p:cxnSp>
        <p:nvCxnSpPr>
          <p:cNvPr id="15" name="直接连接符 14"/>
          <p:cNvCxnSpPr/>
          <p:nvPr/>
        </p:nvCxnSpPr>
        <p:spPr>
          <a:xfrm>
            <a:off x="3500460" y="2174408"/>
            <a:ext cx="3175" cy="3338195"/>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16" name="文本框 20"/>
          <p:cNvSpPr txBox="1"/>
          <p:nvPr/>
        </p:nvSpPr>
        <p:spPr>
          <a:xfrm>
            <a:off x="5628345" y="4287053"/>
            <a:ext cx="2580640" cy="521970"/>
          </a:xfrm>
          <a:prstGeom prst="rect">
            <a:avLst/>
          </a:prstGeom>
          <a:noFill/>
        </p:spPr>
        <p:txBody>
          <a:bodyPr wrap="square" rtlCol="0" anchor="t">
            <a:spAutoFit/>
          </a:bodyPr>
          <a:lstStyle/>
          <a:p>
            <a:pPr algn="ctr" fontAlgn="auto">
              <a:lnSpc>
                <a:spcPct val="100000"/>
              </a:lnSpc>
            </a:pPr>
            <a:r>
              <a:rPr lang="zh-CN" altLang="en-US" sz="1600" b="1">
                <a:latin typeface="Times New Roman" panose="02020603050405020304" pitchFamily="18" charset="0"/>
                <a:ea typeface="华文中宋" panose="02010600040101010101" pitchFamily="2" charset="-122"/>
                <a:cs typeface="Times New Roman" panose="02020603050405020304" pitchFamily="18" charset="0"/>
              </a:rPr>
              <a:t>刘志刚</a:t>
            </a:r>
          </a:p>
          <a:p>
            <a:pPr algn="ctr" fontAlgn="auto">
              <a:lnSpc>
                <a:spcPct val="100000"/>
              </a:lnSpc>
            </a:pPr>
            <a:r>
              <a:rPr lang="zh-CN" altLang="en-US" sz="1200" b="1">
                <a:latin typeface="Times New Roman" panose="02020603050405020304" pitchFamily="18" charset="0"/>
                <a:ea typeface="华文中宋" panose="02010600040101010101" pitchFamily="2" charset="-122"/>
                <a:cs typeface="Times New Roman" panose="02020603050405020304" pitchFamily="18" charset="0"/>
              </a:rPr>
              <a:t>19</a:t>
            </a:r>
            <a:r>
              <a:rPr lang="en-US" altLang="zh-CN" sz="1200" b="1">
                <a:latin typeface="Times New Roman" panose="02020603050405020304" pitchFamily="18" charset="0"/>
                <a:ea typeface="华文中宋" panose="02010600040101010101" pitchFamily="2" charset="-122"/>
                <a:cs typeface="Times New Roman" panose="02020603050405020304" pitchFamily="18" charset="0"/>
              </a:rPr>
              <a:t>91</a:t>
            </a:r>
            <a:r>
              <a:rPr lang="zh-CN" altLang="en-US" sz="1200" b="1">
                <a:latin typeface="Times New Roman" panose="02020603050405020304" pitchFamily="18" charset="0"/>
                <a:ea typeface="华文中宋" panose="02010600040101010101" pitchFamily="2" charset="-122"/>
                <a:cs typeface="Times New Roman" panose="02020603050405020304" pitchFamily="18" charset="0"/>
              </a:rPr>
              <a:t>年毕业于浙江大学能源工程系</a:t>
            </a:r>
          </a:p>
        </p:txBody>
      </p:sp>
      <p:sp>
        <p:nvSpPr>
          <p:cNvPr id="17" name="文本框 21"/>
          <p:cNvSpPr txBox="1"/>
          <p:nvPr/>
        </p:nvSpPr>
        <p:spPr>
          <a:xfrm>
            <a:off x="6011250" y="4678213"/>
            <a:ext cx="1928495" cy="645160"/>
          </a:xfrm>
          <a:prstGeom prst="rect">
            <a:avLst/>
          </a:prstGeom>
          <a:noFill/>
        </p:spPr>
        <p:txBody>
          <a:bodyPr wrap="square" rtlCol="0" anchor="t">
            <a:spAutoFit/>
          </a:bodyPr>
          <a:lstStyle/>
          <a:p>
            <a:pPr algn="ctr" fontAlgn="auto">
              <a:lnSpc>
                <a:spcPct val="150000"/>
              </a:lnSpc>
            </a:pPr>
            <a:r>
              <a:rPr lang="zh-CN" altLang="en-US" sz="1200" dirty="0">
                <a:solidFill>
                  <a:srgbClr val="C00000"/>
                </a:solidFill>
                <a:latin typeface="华文中宋" panose="02010600040101010101" pitchFamily="2" charset="-122"/>
                <a:ea typeface="华文中宋" panose="02010600040101010101" pitchFamily="2" charset="-122"/>
              </a:rPr>
              <a:t>辽宁号航母编队副指挥员，</a:t>
            </a:r>
          </a:p>
          <a:p>
            <a:pPr algn="ctr" fontAlgn="auto">
              <a:lnSpc>
                <a:spcPct val="150000"/>
              </a:lnSpc>
            </a:pPr>
            <a:r>
              <a:rPr lang="zh-CN" altLang="en-US" sz="1200" dirty="0">
                <a:solidFill>
                  <a:srgbClr val="C00000"/>
                </a:solidFill>
                <a:latin typeface="华文中宋" panose="02010600040101010101" pitchFamily="2" charset="-122"/>
                <a:ea typeface="华文中宋" panose="02010600040101010101" pitchFamily="2" charset="-122"/>
              </a:rPr>
              <a:t>原任辽宁舰副舰长。</a:t>
            </a:r>
          </a:p>
        </p:txBody>
      </p:sp>
      <p:pic>
        <p:nvPicPr>
          <p:cNvPr id="18" name="图片 17"/>
          <p:cNvPicPr>
            <a:picLocks noChangeAspect="1"/>
          </p:cNvPicPr>
          <p:nvPr/>
        </p:nvPicPr>
        <p:blipFill>
          <a:blip r:embed="rId5"/>
          <a:stretch>
            <a:fillRect/>
          </a:stretch>
        </p:blipFill>
        <p:spPr>
          <a:xfrm>
            <a:off x="6184605" y="2372528"/>
            <a:ext cx="1467485" cy="1762760"/>
          </a:xfrm>
          <a:prstGeom prst="rect">
            <a:avLst/>
          </a:prstGeom>
        </p:spPr>
      </p:pic>
      <p:cxnSp>
        <p:nvCxnSpPr>
          <p:cNvPr id="19" name="直接连接符 18"/>
          <p:cNvCxnSpPr/>
          <p:nvPr/>
        </p:nvCxnSpPr>
        <p:spPr>
          <a:xfrm>
            <a:off x="5731850" y="2301408"/>
            <a:ext cx="3175" cy="3338195"/>
          </a:xfrm>
          <a:prstGeom prst="line">
            <a:avLst/>
          </a:prstGeom>
          <a:ln>
            <a:solidFill>
              <a:schemeClr val="accent1"/>
            </a:solidFill>
            <a:prstDash val="dash"/>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8123260" y="2182028"/>
            <a:ext cx="2031365" cy="3297555"/>
          </a:xfrm>
          <a:prstGeom prst="rect">
            <a:avLst/>
          </a:prstGeom>
          <a:solidFill>
            <a:schemeClr val="tx2">
              <a:lumMod val="20000"/>
              <a:lumOff val="80000"/>
            </a:schemeClr>
          </a:solidFill>
          <a:ln w="19050">
            <a:noFill/>
          </a:ln>
        </p:spPr>
        <p:style>
          <a:lnRef idx="2">
            <a:schemeClr val="accent4"/>
          </a:lnRef>
          <a:fillRef idx="1">
            <a:schemeClr val="lt1"/>
          </a:fillRef>
          <a:effectRef idx="0">
            <a:schemeClr val="accent4"/>
          </a:effectRef>
          <a:fontRef idx="minor">
            <a:schemeClr val="dk1"/>
          </a:fontRef>
        </p:style>
        <p:txBody>
          <a:bodyPr wrap="square">
            <a:spAutoFit/>
          </a:bodyPr>
          <a:ls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dk1"/>
                </a:solidFill>
                <a:latin typeface="+mn-lt"/>
                <a:ea typeface="+mn-ea"/>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dk1"/>
                </a:solidFill>
                <a:latin typeface="+mn-lt"/>
                <a:ea typeface="+mn-ea"/>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dk1"/>
                </a:solidFill>
                <a:latin typeface="+mn-lt"/>
                <a:ea typeface="+mn-ea"/>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dk1"/>
                </a:solidFill>
                <a:latin typeface="+mn-lt"/>
                <a:ea typeface="+mn-ea"/>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dk1"/>
                </a:solidFill>
                <a:latin typeface="+mn-lt"/>
                <a:ea typeface="+mn-ea"/>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dk1"/>
                </a:solidFill>
                <a:latin typeface="+mn-lt"/>
                <a:ea typeface="+mn-ea"/>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dk1"/>
                </a:solidFill>
                <a:latin typeface="+mn-lt"/>
                <a:ea typeface="+mn-ea"/>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dk1"/>
                </a:solidFill>
                <a:latin typeface="+mn-lt"/>
                <a:ea typeface="+mn-ea"/>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dk1"/>
                </a:solidFill>
                <a:latin typeface="+mn-lt"/>
                <a:ea typeface="+mn-ea"/>
                <a:cs typeface="+mn-cs"/>
              </a:defRPr>
            </a:lvl9pPr>
          </a:lstStyle>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b="1" kern="0" noProof="0" dirty="0">
                <a:solidFill>
                  <a:srgbClr val="C00000"/>
                </a:solidFill>
                <a:latin typeface="华文中宋" panose="02010600040101010101" pitchFamily="2" charset="-122"/>
                <a:ea typeface="华文中宋" panose="02010600040101010101" pitchFamily="2" charset="-122"/>
                <a:sym typeface="Calibri" panose="020F0502020204030204" charset="0"/>
              </a:rPr>
              <a:t>王淦昌：</a:t>
            </a:r>
            <a:r>
              <a:rPr lang="zh-CN" altLang="en-US" sz="1200" b="1" noProof="0" dirty="0">
                <a:ln>
                  <a:noFill/>
                </a:ln>
                <a:solidFill>
                  <a:prstClr val="black"/>
                </a:solidFill>
                <a:effectLst/>
                <a:uLnTx/>
                <a:uFillTx/>
                <a:latin typeface="华文中宋" panose="02010600040101010101" pitchFamily="2" charset="-122"/>
                <a:ea typeface="华文中宋" panose="02010600040101010101" pitchFamily="2" charset="-122"/>
                <a:sym typeface="+mn-ea"/>
              </a:rPr>
              <a:t>核武器专家</a:t>
            </a:r>
            <a:endParaRPr lang="zh-CN" altLang="en-US" sz="1200" b="1" kern="0" noProof="0" dirty="0">
              <a:latin typeface="+mn-ea"/>
              <a:sym typeface="Calibri" panose="020F0502020204030204" charset="0"/>
            </a:endParaRPr>
          </a:p>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b="1" noProof="0" dirty="0">
                <a:ln>
                  <a:noFill/>
                </a:ln>
                <a:solidFill>
                  <a:srgbClr val="C00000"/>
                </a:solidFill>
                <a:effectLst/>
                <a:uLnTx/>
                <a:uFillTx/>
                <a:latin typeface="华文中宋" panose="02010600040101010101" pitchFamily="2" charset="-122"/>
                <a:ea typeface="华文中宋" panose="02010600040101010101" pitchFamily="2" charset="-122"/>
                <a:cs typeface="华文中宋" panose="02010600040101010101" pitchFamily="2" charset="-122"/>
                <a:sym typeface="+mn-ea"/>
              </a:rPr>
              <a:t>吕   敏：</a:t>
            </a:r>
            <a:r>
              <a:rPr kumimoji="0" lang="zh-CN" altLang="en-US" sz="1200" b="1"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华文中宋" panose="02010600040101010101" pitchFamily="2" charset="-122"/>
              </a:rPr>
              <a:t>核物理学家</a:t>
            </a:r>
            <a:endParaRPr kumimoji="0" lang="en-US" altLang="zh-CN" sz="1200" b="1"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华文中宋" panose="02010600040101010101" pitchFamily="2" charset="-122"/>
            </a:endParaRPr>
          </a:p>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b="1" noProof="0" dirty="0">
                <a:ln>
                  <a:noFill/>
                </a:ln>
                <a:solidFill>
                  <a:srgbClr val="C00000"/>
                </a:solidFill>
                <a:effectLst/>
                <a:uLnTx/>
                <a:uFillTx/>
                <a:latin typeface="华文中宋" panose="02010600040101010101" pitchFamily="2" charset="-122"/>
                <a:ea typeface="华文中宋" panose="02010600040101010101" pitchFamily="2" charset="-122"/>
                <a:cs typeface="华文中宋" panose="02010600040101010101" pitchFamily="2" charset="-122"/>
                <a:sym typeface="+mn-ea"/>
              </a:rPr>
              <a:t>杨裕生：</a:t>
            </a:r>
            <a:r>
              <a:rPr kumimoji="0" lang="zh-CN" altLang="en-US" sz="1200" b="1"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华文中宋" panose="02010600040101010101" pitchFamily="2" charset="-122"/>
              </a:rPr>
              <a:t>核试验专家</a:t>
            </a:r>
          </a:p>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b="1" noProof="0" dirty="0">
                <a:ln>
                  <a:noFill/>
                </a:ln>
                <a:solidFill>
                  <a:srgbClr val="C00000"/>
                </a:solidFill>
                <a:effectLst/>
                <a:uLnTx/>
                <a:uFillTx/>
                <a:latin typeface="华文中宋" panose="02010600040101010101" pitchFamily="2" charset="-122"/>
                <a:ea typeface="华文中宋" panose="02010600040101010101" pitchFamily="2" charset="-122"/>
                <a:cs typeface="华文中宋" panose="02010600040101010101" pitchFamily="2" charset="-122"/>
                <a:sym typeface="+mn-ea"/>
              </a:rPr>
              <a:t>庄逢辰：</a:t>
            </a:r>
            <a:r>
              <a:rPr kumimoji="0" lang="zh-CN" altLang="en-US" sz="1200" b="1"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华文中宋" panose="02010600040101010101" pitchFamily="2" charset="-122"/>
              </a:rPr>
              <a:t>液体火箭发起动机</a:t>
            </a:r>
            <a:r>
              <a:rPr lang="zh-CN" altLang="en-US" sz="1200" b="1" noProof="0" dirty="0">
                <a:ln>
                  <a:noFill/>
                </a:ln>
                <a:solidFill>
                  <a:srgbClr val="C00000"/>
                </a:solidFill>
                <a:effectLst/>
                <a:uLnTx/>
                <a:uFillTx/>
                <a:latin typeface="华文中宋" panose="02010600040101010101" pitchFamily="2" charset="-122"/>
                <a:ea typeface="华文中宋" panose="02010600040101010101" pitchFamily="2" charset="-122"/>
                <a:cs typeface="华文中宋" panose="02010600040101010101" pitchFamily="2" charset="-122"/>
                <a:sym typeface="+mn-ea"/>
              </a:rPr>
              <a:t>潘镜芙：</a:t>
            </a:r>
            <a:r>
              <a:rPr kumimoji="0" lang="zh-CN" altLang="en-US" sz="1200" b="1"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华文中宋" panose="02010600040101010101" pitchFamily="2" charset="-122"/>
              </a:rPr>
              <a:t>海军舰艇专家</a:t>
            </a:r>
          </a:p>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b="1" noProof="0" dirty="0">
                <a:ln>
                  <a:noFill/>
                </a:ln>
                <a:solidFill>
                  <a:srgbClr val="C00000"/>
                </a:solidFill>
                <a:effectLst/>
                <a:uLnTx/>
                <a:uFillTx/>
                <a:latin typeface="华文中宋" panose="02010600040101010101" pitchFamily="2" charset="-122"/>
                <a:ea typeface="华文中宋" panose="02010600040101010101" pitchFamily="2" charset="-122"/>
                <a:cs typeface="华文中宋" panose="02010600040101010101" pitchFamily="2" charset="-122"/>
                <a:sym typeface="+mn-ea"/>
              </a:rPr>
              <a:t>胡均川：</a:t>
            </a:r>
            <a:r>
              <a:rPr kumimoji="0" lang="zh-CN" altLang="en-US" sz="1200" b="1"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华文中宋" panose="02010600040101010101" pitchFamily="2" charset="-122"/>
              </a:rPr>
              <a:t>海军潜艇专家</a:t>
            </a:r>
          </a:p>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b="1" noProof="0" dirty="0">
                <a:ln>
                  <a:noFill/>
                </a:ln>
                <a:solidFill>
                  <a:srgbClr val="C00000"/>
                </a:solidFill>
                <a:effectLst/>
                <a:uLnTx/>
                <a:uFillTx/>
                <a:latin typeface="华文中宋" panose="02010600040101010101" pitchFamily="2" charset="-122"/>
                <a:ea typeface="华文中宋" panose="02010600040101010101" pitchFamily="2" charset="-122"/>
                <a:cs typeface="华文中宋" panose="02010600040101010101" pitchFamily="2" charset="-122"/>
                <a:sym typeface="+mn-ea"/>
              </a:rPr>
              <a:t>杨荫桐：</a:t>
            </a:r>
            <a:r>
              <a:rPr kumimoji="0" lang="zh-CN" altLang="en-US" sz="1200" b="1"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华文中宋" panose="02010600040101010101" pitchFamily="2" charset="-122"/>
              </a:rPr>
              <a:t>兵器设计专家</a:t>
            </a:r>
          </a:p>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b="1" noProof="0" dirty="0">
                <a:ln>
                  <a:noFill/>
                </a:ln>
                <a:solidFill>
                  <a:srgbClr val="C00000"/>
                </a:solidFill>
                <a:effectLst/>
                <a:uLnTx/>
                <a:uFillTx/>
                <a:latin typeface="华文中宋" panose="02010600040101010101" pitchFamily="2" charset="-122"/>
                <a:ea typeface="华文中宋" panose="02010600040101010101" pitchFamily="2" charset="-122"/>
                <a:cs typeface="华文中宋" panose="02010600040101010101" pitchFamily="2" charset="-122"/>
                <a:sym typeface="+mn-ea"/>
              </a:rPr>
              <a:t>臧克茂：</a:t>
            </a:r>
            <a:r>
              <a:rPr kumimoji="0" lang="zh-CN" altLang="en-US" sz="1200" b="1"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华文中宋" panose="02010600040101010101" pitchFamily="2" charset="-122"/>
              </a:rPr>
              <a:t>坦克火控专家</a:t>
            </a:r>
          </a:p>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b="1" noProof="0" dirty="0">
                <a:ln>
                  <a:noFill/>
                </a:ln>
                <a:solidFill>
                  <a:srgbClr val="C00000"/>
                </a:solidFill>
                <a:effectLst/>
                <a:uLnTx/>
                <a:uFillTx/>
                <a:latin typeface="华文中宋" panose="02010600040101010101" pitchFamily="2" charset="-122"/>
                <a:ea typeface="华文中宋" panose="02010600040101010101" pitchFamily="2" charset="-122"/>
                <a:cs typeface="华文中宋" panose="02010600040101010101" pitchFamily="2" charset="-122"/>
                <a:sym typeface="+mn-ea"/>
              </a:rPr>
              <a:t>沈昌祥：</a:t>
            </a:r>
            <a:r>
              <a:rPr kumimoji="0" lang="zh-CN" altLang="en-US" sz="1200" b="1"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华文中宋" panose="02010600040101010101" pitchFamily="2" charset="-122"/>
              </a:rPr>
              <a:t>信息工程专家</a:t>
            </a:r>
          </a:p>
          <a:p>
            <a:pPr marL="0" marR="0" lvl="0" indent="0" algn="l" defTabSz="914400" rtl="0" eaLnBrk="1" fontAlgn="auto" latinLnBrk="0" hangingPunct="1">
              <a:lnSpc>
                <a:spcPts val="2500"/>
              </a:lnSpc>
              <a:spcBef>
                <a:spcPts val="0"/>
              </a:spcBef>
              <a:spcAft>
                <a:spcPts val="0"/>
              </a:spcAft>
              <a:buClrTx/>
              <a:buSzTx/>
              <a:buFontTx/>
              <a:buNone/>
              <a:defRPr/>
            </a:pPr>
            <a:r>
              <a:rPr lang="zh-CN" altLang="en-US" sz="1200" b="1" noProof="0" dirty="0">
                <a:ln>
                  <a:noFill/>
                </a:ln>
                <a:solidFill>
                  <a:srgbClr val="C00000"/>
                </a:solidFill>
                <a:effectLst/>
                <a:uLnTx/>
                <a:uFillTx/>
                <a:latin typeface="华文中宋" panose="02010600040101010101" pitchFamily="2" charset="-122"/>
                <a:ea typeface="华文中宋" panose="02010600040101010101" pitchFamily="2" charset="-122"/>
                <a:cs typeface="华文中宋" panose="02010600040101010101" pitchFamily="2" charset="-122"/>
                <a:sym typeface="+mn-ea"/>
              </a:rPr>
              <a:t>叶培建：</a:t>
            </a:r>
            <a:r>
              <a:rPr kumimoji="0" lang="zh-CN" altLang="en-US" sz="1200" b="1"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华文中宋" panose="02010600040101010101" pitchFamily="2" charset="-122"/>
              </a:rPr>
              <a:t>火箭专家</a:t>
            </a:r>
          </a:p>
        </p:txBody>
      </p:sp>
    </p:spTree>
    <p:extLst>
      <p:ext uri="{BB962C8B-B14F-4D97-AF65-F5344CB8AC3E}">
        <p14:creationId xmlns:p14="http://schemas.microsoft.com/office/powerpoint/2010/main" val="2455378173"/>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3"/>
          <p:cNvSpPr txBox="1"/>
          <p:nvPr/>
        </p:nvSpPr>
        <p:spPr>
          <a:xfrm>
            <a:off x="2144796" y="1317891"/>
            <a:ext cx="6338033" cy="647700"/>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zh-CN" altLang="en-US" sz="3200"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一、为何要开设军事理论课</a:t>
            </a:r>
          </a:p>
        </p:txBody>
      </p:sp>
      <p:sp>
        <p:nvSpPr>
          <p:cNvPr id="21" name="矩形 20"/>
          <p:cNvSpPr/>
          <p:nvPr/>
        </p:nvSpPr>
        <p:spPr>
          <a:xfrm>
            <a:off x="1863436" y="2118424"/>
            <a:ext cx="5832000" cy="45719"/>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2" name="矩形 10"/>
          <p:cNvSpPr/>
          <p:nvPr/>
        </p:nvSpPr>
        <p:spPr>
          <a:xfrm>
            <a:off x="361316" y="0"/>
            <a:ext cx="336550" cy="908050"/>
          </a:xfrm>
          <a:prstGeom prst="rect">
            <a:avLst/>
          </a:prstGeom>
          <a:gradFill rotWithShape="1">
            <a:gsLst>
              <a:gs pos="0">
                <a:srgbClr val="333134">
                  <a:alpha val="100000"/>
                </a:srgbClr>
              </a:gs>
              <a:gs pos="73999">
                <a:srgbClr val="39373A">
                  <a:alpha val="100000"/>
                </a:srgbClr>
              </a:gs>
              <a:gs pos="82999">
                <a:srgbClr val="373538">
                  <a:alpha val="100000"/>
                </a:srgbClr>
              </a:gs>
              <a:gs pos="100000">
                <a:srgbClr val="363436">
                  <a:alpha val="100000"/>
                </a:srgbClr>
              </a:gs>
            </a:gsLst>
            <a:lin ang="5400000" scaled="1"/>
            <a:tileRect/>
          </a:gradFill>
          <a:ln w="25400">
            <a:noFill/>
          </a:ln>
        </p:spPr>
        <p:txBody>
          <a:bodyPr anchor="ctr"/>
          <a:lstStyle/>
          <a:p>
            <a:endParaRPr lang="zh-CN" altLang="en-US">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3" name="TextBox 3"/>
          <p:cNvSpPr>
            <a:spLocks noChangeArrowheads="1"/>
          </p:cNvSpPr>
          <p:nvPr/>
        </p:nvSpPr>
        <p:spPr bwMode="auto">
          <a:xfrm>
            <a:off x="828675" y="405765"/>
            <a:ext cx="16960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rgbClr val="666666"/>
                </a:solidFill>
                <a:latin typeface="微软雅黑" panose="020B0503020204020204" pitchFamily="34" charset="-122"/>
                <a:ea typeface="微软雅黑" panose="020B0503020204020204" pitchFamily="34" charset="-122"/>
                <a:sym typeface="微软雅黑" panose="020B0503020204020204" pitchFamily="34" charset="-122"/>
              </a:rPr>
              <a:t>前言</a:t>
            </a:r>
            <a:endParaRPr lang="zh-CN" altLang="en-US" sz="1800" dirty="0"/>
          </a:p>
        </p:txBody>
      </p:sp>
      <p:sp>
        <p:nvSpPr>
          <p:cNvPr id="24" name="矩形 24"/>
          <p:cNvSpPr>
            <a:spLocks noChangeArrowheads="1"/>
          </p:cNvSpPr>
          <p:nvPr/>
        </p:nvSpPr>
        <p:spPr bwMode="auto">
          <a:xfrm>
            <a:off x="2410540" y="559547"/>
            <a:ext cx="2448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800" b="1" dirty="0">
                <a:solidFill>
                  <a:srgbClr val="FFC000"/>
                </a:solidFill>
                <a:ea typeface="微软雅黑" panose="020B0503020204020204" pitchFamily="34" charset="-122"/>
                <a:sym typeface="Arial Unicode MS" panose="020B0604020202020204" pitchFamily="34" charset="-122"/>
              </a:rPr>
              <a:t>Introduction</a:t>
            </a:r>
          </a:p>
        </p:txBody>
      </p:sp>
      <p:sp>
        <p:nvSpPr>
          <p:cNvPr id="10" name="矩形 9"/>
          <p:cNvSpPr/>
          <p:nvPr/>
        </p:nvSpPr>
        <p:spPr>
          <a:xfrm>
            <a:off x="3432354" y="4139729"/>
            <a:ext cx="5832000" cy="45719"/>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13" name="文本占位符 3"/>
          <p:cNvSpPr txBox="1"/>
          <p:nvPr/>
        </p:nvSpPr>
        <p:spPr>
          <a:xfrm>
            <a:off x="3391087" y="3242942"/>
            <a:ext cx="6338033" cy="647700"/>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zh-CN" altLang="en-US" sz="3200"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二、如何参加军事理论课学习</a:t>
            </a:r>
            <a:r>
              <a:rPr lang="zh-CN" altLang="en-US" sz="2000"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a:t>
            </a:r>
            <a:r>
              <a:rPr lang="en-US" altLang="zh-CN" sz="2000"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p36</a:t>
            </a:r>
            <a:r>
              <a:rPr lang="zh-CN" altLang="en-US" sz="2000"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a:t>
            </a:r>
            <a:endParaRPr lang="zh-CN" altLang="en-US" sz="3200"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endParaRPr>
          </a:p>
        </p:txBody>
      </p:sp>
      <p:sp>
        <p:nvSpPr>
          <p:cNvPr id="15" name="矩形 48"/>
          <p:cNvSpPr>
            <a:spLocks noChangeArrowheads="1"/>
          </p:cNvSpPr>
          <p:nvPr/>
        </p:nvSpPr>
        <p:spPr bwMode="auto">
          <a:xfrm>
            <a:off x="2162572" y="2356583"/>
            <a:ext cx="8986498"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讲讲军事课的性质与定位；军事课与国家、个人的关系</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6" name="矩形 48"/>
          <p:cNvSpPr>
            <a:spLocks noChangeArrowheads="1"/>
          </p:cNvSpPr>
          <p:nvPr/>
        </p:nvSpPr>
        <p:spPr bwMode="auto">
          <a:xfrm>
            <a:off x="3731490" y="4406764"/>
            <a:ext cx="4465071" cy="46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讲讲军事课学习的相关要求</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00372502"/>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8091649" y="2552532"/>
            <a:ext cx="2475230" cy="398780"/>
          </a:xfrm>
          <a:prstGeom prst="rect">
            <a:avLst/>
          </a:prstGeom>
          <a:noFill/>
          <a:ln w="28575">
            <a:solidFill>
              <a:srgbClr val="C00000"/>
            </a:solidFill>
          </a:ln>
        </p:spPr>
        <p:txBody>
          <a:bodyPr wrap="square" rtlCol="0">
            <a:spAutoFit/>
          </a:bodyPr>
          <a:lstStyle/>
          <a:p>
            <a:r>
              <a:rPr lang="zh-CN" altLang="en-US" sz="2000" b="1" dirty="0">
                <a:latin typeface="华文中宋" panose="02010600040101010101" pitchFamily="2" charset="-122"/>
                <a:ea typeface="华文中宋" panose="02010600040101010101" pitchFamily="2" charset="-122"/>
              </a:rPr>
              <a:t>灿若星辰的浙大骄傲</a:t>
            </a:r>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6398" y="3150702"/>
            <a:ext cx="4185733" cy="2540000"/>
          </a:xfrm>
          <a:prstGeom prst="hexagon">
            <a:avLst/>
          </a:prstGeom>
          <a:ln>
            <a:noFill/>
          </a:ln>
          <a:effectLst>
            <a:outerShdw blurRad="149987" dist="250190" dir="8460000" algn="ctr">
              <a:srgbClr val="000000">
                <a:alpha val="28000"/>
              </a:srgbClr>
            </a:outerShdw>
          </a:effectLst>
        </p:spPr>
      </p:pic>
      <p:sp>
        <p:nvSpPr>
          <p:cNvPr id="22" name="文本框 1"/>
          <p:cNvSpPr txBox="1"/>
          <p:nvPr/>
        </p:nvSpPr>
        <p:spPr>
          <a:xfrm>
            <a:off x="775137" y="1524508"/>
            <a:ext cx="6215971" cy="4524315"/>
          </a:xfrm>
          <a:prstGeom prst="rect">
            <a:avLst/>
          </a:prstGeom>
          <a:noFill/>
        </p:spPr>
        <p:txBody>
          <a:bodyPr wrap="square" rtlCol="0">
            <a:spAutoFit/>
          </a:bodyPr>
          <a:lstStyle/>
          <a:p>
            <a:pPr marL="285750" indent="-285750" algn="l" fontAlgn="auto">
              <a:lnSpc>
                <a:spcPct val="150000"/>
              </a:lnSpc>
              <a:buFont typeface="Wingdings" panose="05000000000000000000" charset="0"/>
              <a:buChar char="n"/>
            </a:pPr>
            <a:r>
              <a:rPr sz="2400" dirty="0">
                <a:latin typeface="Times New Roman" panose="02020603050405020304" pitchFamily="18" charset="0"/>
                <a:ea typeface="华文中宋" panose="02010600040101010101" pitchFamily="2" charset="-122"/>
                <a:cs typeface="Times New Roman" panose="02020603050405020304" pitchFamily="18" charset="0"/>
                <a:sym typeface="+mn-ea"/>
              </a:rPr>
              <a:t>近五年来，浙江大学共有</a:t>
            </a:r>
            <a:r>
              <a:rPr sz="2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sym typeface="+mn-ea"/>
              </a:rPr>
              <a:t>603名</a:t>
            </a:r>
            <a:r>
              <a:rPr sz="2400" dirty="0">
                <a:latin typeface="Times New Roman" panose="02020603050405020304" pitchFamily="18" charset="0"/>
                <a:ea typeface="华文中宋" panose="02010600040101010101" pitchFamily="2" charset="-122"/>
                <a:cs typeface="Times New Roman" panose="02020603050405020304" pitchFamily="18" charset="0"/>
                <a:sym typeface="+mn-ea"/>
              </a:rPr>
              <a:t>毕业生先后赴国防军工单位就业</a:t>
            </a:r>
            <a:r>
              <a:rPr sz="1400" dirty="0">
                <a:latin typeface="Times New Roman" panose="02020603050405020304" pitchFamily="18" charset="0"/>
                <a:ea typeface="华文中宋" panose="02010600040101010101" pitchFamily="2" charset="-122"/>
                <a:cs typeface="Times New Roman" panose="02020603050405020304" pitchFamily="18" charset="0"/>
                <a:sym typeface="+mn-ea"/>
              </a:rPr>
              <a:t>。</a:t>
            </a:r>
          </a:p>
          <a:p>
            <a:pPr marL="285750" indent="-285750" algn="l" fontAlgn="auto">
              <a:lnSpc>
                <a:spcPct val="150000"/>
              </a:lnSpc>
              <a:buFont typeface="Wingdings" panose="05000000000000000000" charset="0"/>
              <a:buChar char="n"/>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毕业生签约单位主要分布在</a:t>
            </a:r>
            <a:r>
              <a:rPr lang="zh-CN" altLang="en-US" sz="2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sym typeface="+mn-ea"/>
              </a:rPr>
              <a:t>中国航天科工集团</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zh-CN" altLang="en-US" sz="2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sym typeface="+mn-ea"/>
              </a:rPr>
              <a:t>中国电子科技集团</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zh-CN" altLang="en-US" sz="2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sym typeface="+mn-ea"/>
              </a:rPr>
              <a:t>航天科技集团</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以及</a:t>
            </a:r>
            <a:r>
              <a:rPr lang="zh-CN" altLang="en-US" sz="2400" b="1" dirty="0">
                <a:solidFill>
                  <a:srgbClr val="C00000"/>
                </a:solidFill>
                <a:latin typeface="Times New Roman" panose="02020603050405020304" pitchFamily="18" charset="0"/>
                <a:ea typeface="华文中宋" panose="02010600040101010101" pitchFamily="2" charset="-122"/>
                <a:cs typeface="Times New Roman" panose="02020603050405020304" pitchFamily="18" charset="0"/>
                <a:sym typeface="+mn-ea"/>
              </a:rPr>
              <a:t>中国工程物理研究院</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等军工集团公司</a:t>
            </a:r>
            <a:r>
              <a:rPr lang="zh-CN" altLang="en-US" sz="1400" dirty="0">
                <a:latin typeface="Times New Roman" panose="02020603050405020304" pitchFamily="18" charset="0"/>
                <a:ea typeface="华文中宋" panose="02010600040101010101" pitchFamily="2" charset="-122"/>
                <a:cs typeface="Times New Roman" panose="02020603050405020304" pitchFamily="18" charset="0"/>
                <a:sym typeface="+mn-ea"/>
              </a:rPr>
              <a:t>。</a:t>
            </a:r>
            <a:endParaRPr lang="en-US" altLang="zh-CN" sz="14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marL="285750" indent="-285750" algn="l" fontAlgn="auto">
              <a:lnSpc>
                <a:spcPct val="150000"/>
              </a:lnSpc>
              <a:buFont typeface="Wingdings" panose="05000000000000000000" charset="0"/>
              <a:buChar char="n"/>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最后，单单从大家学习和毕业的角度，军事理论学习为大家开拓思维，完成毕业设计和毕业论文提供了新的视野和帮助</a:t>
            </a:r>
          </a:p>
        </p:txBody>
      </p:sp>
      <p:sp>
        <p:nvSpPr>
          <p:cNvPr id="10" name="直接连接符 18"/>
          <p:cNvSpPr/>
          <p:nvPr/>
        </p:nvSpPr>
        <p:spPr>
          <a:xfrm>
            <a:off x="768484" y="1173440"/>
            <a:ext cx="9725025"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sp>
        <p:nvSpPr>
          <p:cNvPr id="7" name="TextBox 11"/>
          <p:cNvSpPr/>
          <p:nvPr/>
        </p:nvSpPr>
        <p:spPr>
          <a:xfrm>
            <a:off x="173649" y="500033"/>
            <a:ext cx="11502536"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1.2.4</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军事理论课搭建了军事与专业、毕业、就业的桥梁</a:t>
            </a:r>
          </a:p>
        </p:txBody>
      </p:sp>
    </p:spTree>
    <p:extLst>
      <p:ext uri="{BB962C8B-B14F-4D97-AF65-F5344CB8AC3E}">
        <p14:creationId xmlns:p14="http://schemas.microsoft.com/office/powerpoint/2010/main" val="304296951"/>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3"/>
          <p:cNvSpPr txBox="1"/>
          <p:nvPr/>
        </p:nvSpPr>
        <p:spPr>
          <a:xfrm>
            <a:off x="2144796" y="1317891"/>
            <a:ext cx="6338033" cy="647700"/>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zh-CN" altLang="en-US" sz="3200"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二、如何学习军事理论</a:t>
            </a:r>
          </a:p>
        </p:txBody>
      </p:sp>
      <p:sp>
        <p:nvSpPr>
          <p:cNvPr id="21" name="矩形 20"/>
          <p:cNvSpPr/>
          <p:nvPr/>
        </p:nvSpPr>
        <p:spPr>
          <a:xfrm>
            <a:off x="1863436" y="2118424"/>
            <a:ext cx="5832000" cy="45719"/>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2" name="矩形 10"/>
          <p:cNvSpPr/>
          <p:nvPr/>
        </p:nvSpPr>
        <p:spPr>
          <a:xfrm>
            <a:off x="361316" y="0"/>
            <a:ext cx="336550" cy="908050"/>
          </a:xfrm>
          <a:prstGeom prst="rect">
            <a:avLst/>
          </a:prstGeom>
          <a:gradFill rotWithShape="1">
            <a:gsLst>
              <a:gs pos="0">
                <a:srgbClr val="333134">
                  <a:alpha val="100000"/>
                </a:srgbClr>
              </a:gs>
              <a:gs pos="73999">
                <a:srgbClr val="39373A">
                  <a:alpha val="100000"/>
                </a:srgbClr>
              </a:gs>
              <a:gs pos="82999">
                <a:srgbClr val="373538">
                  <a:alpha val="100000"/>
                </a:srgbClr>
              </a:gs>
              <a:gs pos="100000">
                <a:srgbClr val="363436">
                  <a:alpha val="100000"/>
                </a:srgbClr>
              </a:gs>
            </a:gsLst>
            <a:lin ang="5400000" scaled="1"/>
            <a:tileRect/>
          </a:gradFill>
          <a:ln w="25400">
            <a:noFill/>
          </a:ln>
        </p:spPr>
        <p:txBody>
          <a:bodyPr anchor="ctr"/>
          <a:lstStyle/>
          <a:p>
            <a:endParaRPr lang="zh-CN" altLang="en-US">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3" name="TextBox 3"/>
          <p:cNvSpPr>
            <a:spLocks noChangeArrowheads="1"/>
          </p:cNvSpPr>
          <p:nvPr/>
        </p:nvSpPr>
        <p:spPr bwMode="auto">
          <a:xfrm>
            <a:off x="828675" y="405765"/>
            <a:ext cx="16960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rgbClr val="666666"/>
                </a:solidFill>
                <a:latin typeface="微软雅黑" panose="020B0503020204020204" pitchFamily="34" charset="-122"/>
                <a:ea typeface="微软雅黑" panose="020B0503020204020204" pitchFamily="34" charset="-122"/>
                <a:sym typeface="微软雅黑" panose="020B0503020204020204" pitchFamily="34" charset="-122"/>
              </a:rPr>
              <a:t>前言</a:t>
            </a:r>
            <a:endParaRPr lang="zh-CN" altLang="en-US" sz="1800" dirty="0"/>
          </a:p>
        </p:txBody>
      </p:sp>
      <p:sp>
        <p:nvSpPr>
          <p:cNvPr id="24" name="矩形 24"/>
          <p:cNvSpPr>
            <a:spLocks noChangeArrowheads="1"/>
          </p:cNvSpPr>
          <p:nvPr/>
        </p:nvSpPr>
        <p:spPr bwMode="auto">
          <a:xfrm>
            <a:off x="2410540" y="559547"/>
            <a:ext cx="2448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800" b="1" dirty="0">
                <a:solidFill>
                  <a:srgbClr val="FFC000"/>
                </a:solidFill>
                <a:ea typeface="微软雅黑" panose="020B0503020204020204" pitchFamily="34" charset="-122"/>
                <a:sym typeface="Arial Unicode MS" panose="020B0604020202020204" pitchFamily="34" charset="-122"/>
              </a:rPr>
              <a:t>Introduction</a:t>
            </a:r>
          </a:p>
        </p:txBody>
      </p:sp>
      <p:sp>
        <p:nvSpPr>
          <p:cNvPr id="12" name="矩形 48"/>
          <p:cNvSpPr>
            <a:spLocks noChangeArrowheads="1"/>
          </p:cNvSpPr>
          <p:nvPr/>
        </p:nvSpPr>
        <p:spPr bwMode="auto">
          <a:xfrm>
            <a:off x="1883447" y="3369030"/>
            <a:ext cx="446507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课程内容及其内部逻辑？</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 name="Picture 3" descr="Img2539751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9151" y="1888436"/>
            <a:ext cx="3333750" cy="39624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矩形 48"/>
          <p:cNvSpPr>
            <a:spLocks noChangeArrowheads="1"/>
          </p:cNvSpPr>
          <p:nvPr/>
        </p:nvSpPr>
        <p:spPr bwMode="auto">
          <a:xfrm>
            <a:off x="1881099" y="4279074"/>
            <a:ext cx="4465071" cy="464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课程要求及成绩计算方法？</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5" name="矩形 48"/>
          <p:cNvSpPr>
            <a:spLocks noChangeArrowheads="1"/>
          </p:cNvSpPr>
          <p:nvPr/>
        </p:nvSpPr>
        <p:spPr bwMode="auto">
          <a:xfrm>
            <a:off x="1863436" y="2479757"/>
            <a:ext cx="4465071" cy="498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a:lnSpc>
                <a:spcPct val="120000"/>
              </a:lnSpc>
              <a:spcBef>
                <a:spcPts val="600"/>
              </a:spcBef>
              <a:buFont typeface="Arial" panose="020B0604020202020204" pitchFamily="34" charset="0"/>
              <a:buChar char="•"/>
            </a:pPr>
            <a:r>
              <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学习方法？</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00157769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p:nvPr/>
        </p:nvSpPr>
        <p:spPr>
          <a:xfrm>
            <a:off x="850828" y="753442"/>
            <a:ext cx="6282153"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（一）学习方法</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8"/>
          <p:cNvSpPr/>
          <p:nvPr/>
        </p:nvSpPr>
        <p:spPr>
          <a:xfrm>
            <a:off x="1281431" y="1485668"/>
            <a:ext cx="6508332"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sp>
        <p:nvSpPr>
          <p:cNvPr id="5" name="文本框 1"/>
          <p:cNvSpPr txBox="1"/>
          <p:nvPr/>
        </p:nvSpPr>
        <p:spPr>
          <a:xfrm>
            <a:off x="1281431" y="2275463"/>
            <a:ext cx="9127259" cy="2530629"/>
          </a:xfrm>
          <a:prstGeom prst="rect">
            <a:avLst/>
          </a:prstGeom>
          <a:noFill/>
        </p:spPr>
        <p:txBody>
          <a:bodyPr wrap="square" rtlCol="0">
            <a:spAutoFit/>
          </a:bodyPr>
          <a:lstStyle/>
          <a:p>
            <a:pPr marL="285750" indent="-285750">
              <a:lnSpc>
                <a:spcPct val="150000"/>
              </a:lnSpc>
              <a:buFont typeface="Wingdings" panose="05000000000000000000" charset="0"/>
              <a:buChar char="n"/>
            </a:pPr>
            <a:r>
              <a:rPr lang="zh-CN" altLang="en-US" sz="3200" dirty="0">
                <a:latin typeface="Times New Roman" panose="02020603050405020304" pitchFamily="18" charset="0"/>
                <a:ea typeface="华文中宋" panose="02010600040101010101" pitchFamily="2" charset="-122"/>
                <a:cs typeface="Times New Roman" panose="02020603050405020304" pitchFamily="18" charset="0"/>
                <a:sym typeface="+mn-ea"/>
              </a:rPr>
              <a:t>每个人都有适合自己的学习方法</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marL="285750" indent="-285750">
              <a:lnSpc>
                <a:spcPct val="150000"/>
              </a:lnSpc>
              <a:buFont typeface="Wingdings" panose="05000000000000000000" charset="0"/>
              <a:buChar char="n"/>
            </a:pPr>
            <a:r>
              <a:rPr lang="zh-CN" altLang="en-US" sz="3200" dirty="0">
                <a:latin typeface="Times New Roman" panose="02020603050405020304" pitchFamily="18" charset="0"/>
                <a:ea typeface="华文中宋" panose="02010600040101010101" pitchFamily="2" charset="-122"/>
                <a:cs typeface="Times New Roman" panose="02020603050405020304" pitchFamily="18" charset="0"/>
                <a:sym typeface="+mn-ea"/>
              </a:rPr>
              <a:t>结合军事理论课的特点，提供一些建议</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理论联系实际</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（教材老了；军事实践的发展日新月异；军事学学习研究需要实事求是）</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pic>
        <p:nvPicPr>
          <p:cNvPr id="3074" name="Picture 2" descr="C:\Users\春哥\Downloads\5c752defa58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719791" y="206597"/>
            <a:ext cx="1279071" cy="127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716858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barn(inVertical)">
                                      <p:cBhvr>
                                        <p:cTn id="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p:nvPr/>
        </p:nvSpPr>
        <p:spPr>
          <a:xfrm>
            <a:off x="1021650" y="663007"/>
            <a:ext cx="6282153"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（一）学习方法</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8"/>
          <p:cNvSpPr/>
          <p:nvPr/>
        </p:nvSpPr>
        <p:spPr>
          <a:xfrm>
            <a:off x="1281431" y="1485668"/>
            <a:ext cx="6508332"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sp>
        <p:nvSpPr>
          <p:cNvPr id="5" name="文本框 1"/>
          <p:cNvSpPr txBox="1"/>
          <p:nvPr/>
        </p:nvSpPr>
        <p:spPr>
          <a:xfrm>
            <a:off x="1435233" y="2074496"/>
            <a:ext cx="9127259" cy="3600986"/>
          </a:xfrm>
          <a:prstGeom prst="rect">
            <a:avLst/>
          </a:prstGeom>
          <a:noFill/>
        </p:spPr>
        <p:txBody>
          <a:bodyPr wrap="square" rtlCol="0">
            <a:spAutoFit/>
          </a:bodyPr>
          <a:lstStyle/>
          <a:p>
            <a:pPr marL="285750" indent="-285750">
              <a:lnSpc>
                <a:spcPct val="150000"/>
              </a:lnSpc>
              <a:buFont typeface="Wingdings" panose="05000000000000000000" charset="0"/>
              <a:buChar char="n"/>
            </a:pPr>
            <a:r>
              <a:rPr lang="zh-CN" altLang="en-US" sz="3200" dirty="0">
                <a:latin typeface="Times New Roman" panose="02020603050405020304" pitchFamily="18" charset="0"/>
                <a:ea typeface="华文中宋" panose="02010600040101010101" pitchFamily="2" charset="-122"/>
                <a:cs typeface="Times New Roman" panose="02020603050405020304" pitchFamily="18" charset="0"/>
                <a:sym typeface="+mn-ea"/>
              </a:rPr>
              <a:t>每个人都有适合自己的学习方法</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marL="285750" indent="-285750">
              <a:lnSpc>
                <a:spcPct val="150000"/>
              </a:lnSpc>
              <a:buFont typeface="Wingdings" panose="05000000000000000000" charset="0"/>
              <a:buChar char="n"/>
            </a:pPr>
            <a:r>
              <a:rPr lang="zh-CN" altLang="en-US" sz="3200" dirty="0">
                <a:latin typeface="Times New Roman" panose="02020603050405020304" pitchFamily="18" charset="0"/>
                <a:ea typeface="华文中宋" panose="02010600040101010101" pitchFamily="2" charset="-122"/>
                <a:cs typeface="Times New Roman" panose="02020603050405020304" pitchFamily="18" charset="0"/>
                <a:sym typeface="+mn-ea"/>
              </a:rPr>
              <a:t>结合军事理论课的特点，提供一些建议</a:t>
            </a:r>
            <a:endParaRPr lang="en-US" altLang="zh-CN" sz="32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理论联系实际</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（教材老了；军事实践的发展日新月异；军事学学习研究需要实事求是）</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加强自学</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军事学概论</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教材内容十分庞杂；新老大纲交替教学任务重，自学与课堂讲授要结合起来）</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pic>
        <p:nvPicPr>
          <p:cNvPr id="8" name="Picture 2" descr="C:\Users\春哥\Downloads\5c752defa58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4719791" y="206597"/>
            <a:ext cx="1279071" cy="127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5607926"/>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animEffect transition="in" filter="barn(inVertical)">
                                      <p:cBhvr>
                                        <p:cTn id="7"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p:nvPr/>
        </p:nvSpPr>
        <p:spPr>
          <a:xfrm>
            <a:off x="629765" y="399595"/>
            <a:ext cx="6435218"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（二）课程内容及其内部逻辑</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8"/>
          <p:cNvSpPr/>
          <p:nvPr/>
        </p:nvSpPr>
        <p:spPr>
          <a:xfrm>
            <a:off x="1281431" y="1176572"/>
            <a:ext cx="6508332"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pic>
        <p:nvPicPr>
          <p:cNvPr id="1026" name="Picture 2" descr="C:\Users\春哥\Downloads\5c75429769be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432" y="1419937"/>
            <a:ext cx="877997" cy="877997"/>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春哥\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1008" y="1561469"/>
            <a:ext cx="8860775" cy="32749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春哥\Downloads\5c752defa5855.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6817332" y="-80332"/>
            <a:ext cx="1279071" cy="127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8103134"/>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18"/>
          <p:cNvSpPr/>
          <p:nvPr/>
        </p:nvSpPr>
        <p:spPr>
          <a:xfrm>
            <a:off x="1281431" y="1176572"/>
            <a:ext cx="6508332"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pic>
        <p:nvPicPr>
          <p:cNvPr id="2051" name="Picture 3" descr="C:\Users\春哥\Downloads\5c7545ea7af1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44532" y="1322023"/>
            <a:ext cx="953877" cy="95387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春哥\Desktop\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2924" y="1322023"/>
            <a:ext cx="7836493" cy="23714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C:\Users\春哥\Downloads\5c75623b649d9.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6434" y="3693460"/>
            <a:ext cx="1112704" cy="1112704"/>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春哥\Desktop\3.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2924" y="3808508"/>
            <a:ext cx="7671240" cy="250415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1"/>
          <p:cNvSpPr/>
          <p:nvPr/>
        </p:nvSpPr>
        <p:spPr>
          <a:xfrm>
            <a:off x="649861" y="461055"/>
            <a:ext cx="6435218"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（二）课程内容及其内部逻辑</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Picture 2" descr="C:\Users\春哥\Downloads\5c752defa585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817332" y="-80332"/>
            <a:ext cx="1279071" cy="127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29221"/>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18"/>
          <p:cNvSpPr/>
          <p:nvPr/>
        </p:nvSpPr>
        <p:spPr>
          <a:xfrm>
            <a:off x="1281431" y="1176572"/>
            <a:ext cx="6508332"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pic>
        <p:nvPicPr>
          <p:cNvPr id="3074" name="Picture 2" descr="C:\Users\春哥\Downloads\5c75968db1b6d.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6434" y="1255923"/>
            <a:ext cx="1064046" cy="1064046"/>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春哥\Desktop\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2295" y="1340386"/>
            <a:ext cx="7811189" cy="20748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春哥\Downloads\5c758e560de0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4531" y="3522477"/>
            <a:ext cx="1055949" cy="105594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C:\Users\春哥\Desktop\5.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6194" y="3638206"/>
            <a:ext cx="7712038" cy="257530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1"/>
          <p:cNvSpPr/>
          <p:nvPr/>
        </p:nvSpPr>
        <p:spPr>
          <a:xfrm>
            <a:off x="599619" y="459886"/>
            <a:ext cx="6435218"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（二）课程内容及其内部逻辑</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Picture 2" descr="C:\Users\春哥\Downloads\5c752defa585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flipH="1">
            <a:off x="6817332" y="-80332"/>
            <a:ext cx="1279071" cy="1279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469521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18"/>
          <p:cNvSpPr/>
          <p:nvPr/>
        </p:nvSpPr>
        <p:spPr>
          <a:xfrm>
            <a:off x="1281431" y="1485668"/>
            <a:ext cx="4818428"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sp>
        <p:nvSpPr>
          <p:cNvPr id="5" name="文本框 1"/>
          <p:cNvSpPr txBox="1"/>
          <p:nvPr/>
        </p:nvSpPr>
        <p:spPr>
          <a:xfrm>
            <a:off x="1281431" y="1502521"/>
            <a:ext cx="10451967" cy="4931286"/>
          </a:xfrm>
          <a:prstGeom prst="rect">
            <a:avLst/>
          </a:prstGeom>
          <a:noFill/>
        </p:spPr>
        <p:txBody>
          <a:bodyPr wrap="square" rtlCol="0">
            <a:spAutoFit/>
          </a:bodyPr>
          <a:lstStyle/>
          <a:p>
            <a:pPr marL="285750" indent="-285750">
              <a:lnSpc>
                <a:spcPct val="150000"/>
              </a:lnSpc>
              <a:buFont typeface="Wingdings" panose="05000000000000000000" charset="0"/>
              <a:buChar char="n"/>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课程成绩</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课程成绩</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期末考试*</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40%+</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平时成绩*</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60%</a:t>
            </a:r>
          </a:p>
          <a:p>
            <a:pPr marL="285750" indent="-285750">
              <a:lnSpc>
                <a:spcPct val="150000"/>
              </a:lnSpc>
              <a:buFont typeface="Wingdings" panose="05000000000000000000" charset="0"/>
              <a:buChar char="n"/>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期末考试</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考试形式：开卷考试，以教材为主（所有纸质材料均可携带）</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marL="285750" indent="-285750">
              <a:lnSpc>
                <a:spcPct val="150000"/>
              </a:lnSpc>
              <a:buFont typeface="Wingdings" panose="05000000000000000000" charset="0"/>
              <a:buChar char="n"/>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平时成绩</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小论文成绩</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点名情况及随堂测试成绩（</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40%+60%</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marL="285750" indent="-285750">
              <a:lnSpc>
                <a:spcPct val="150000"/>
              </a:lnSpc>
              <a:buFont typeface="Wingdings" panose="05000000000000000000" charset="0"/>
              <a:buChar char="n"/>
            </a:pPr>
            <a:r>
              <a:rPr lang="zh-CN" altLang="en-US" sz="2800" dirty="0">
                <a:latin typeface="Times New Roman" panose="02020603050405020304" pitchFamily="18" charset="0"/>
                <a:ea typeface="华文中宋" panose="02010600040101010101" pitchFamily="2" charset="-122"/>
                <a:cs typeface="Times New Roman" panose="02020603050405020304" pitchFamily="18" charset="0"/>
                <a:sym typeface="+mn-ea"/>
              </a:rPr>
              <a:t>备注</a:t>
            </a:r>
            <a:endParaRPr lang="en-US" altLang="zh-CN" sz="28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点名、论文、随堂测试缺一项，平时成绩都不给分（其中，点名指达到</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3</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次点名缺到；论文不提交；随堂测试指</a:t>
            </a:r>
            <a:r>
              <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rPr>
              <a:t>3</a:t>
            </a:r>
            <a:r>
              <a:rPr lang="zh-CN" altLang="en-US" sz="2000" dirty="0">
                <a:latin typeface="Times New Roman" panose="02020603050405020304" pitchFamily="18" charset="0"/>
                <a:ea typeface="华文中宋" panose="02010600040101010101" pitchFamily="2" charset="-122"/>
                <a:cs typeface="Times New Roman" panose="02020603050405020304" pitchFamily="18" charset="0"/>
                <a:sym typeface="+mn-ea"/>
              </a:rPr>
              <a:t>次及以上不参加）</a:t>
            </a:r>
            <a:endParaRPr lang="en-US" altLang="zh-CN" sz="2000" dirty="0">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10" name="TextBox 11"/>
          <p:cNvSpPr/>
          <p:nvPr/>
        </p:nvSpPr>
        <p:spPr>
          <a:xfrm>
            <a:off x="593386" y="608505"/>
            <a:ext cx="5784265"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（三）课程要求及成绩</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 name="Picture 2" descr="C:\Users\春哥\Downloads\5c752defa58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820703" y="100539"/>
            <a:ext cx="1279071" cy="127907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a:extLst>
              <a:ext uri="{FF2B5EF4-FFF2-40B4-BE49-F238E27FC236}">
                <a16:creationId xmlns:a16="http://schemas.microsoft.com/office/drawing/2014/main" id="{3F3C251C-960E-4E75-BE88-35F7B066407C}"/>
              </a:ext>
            </a:extLst>
          </p:cNvPr>
          <p:cNvGrpSpPr/>
          <p:nvPr/>
        </p:nvGrpSpPr>
        <p:grpSpPr>
          <a:xfrm>
            <a:off x="1281431" y="4442550"/>
            <a:ext cx="4348188" cy="481988"/>
            <a:chOff x="1281431" y="3329847"/>
            <a:chExt cx="4348188" cy="481988"/>
          </a:xfrm>
        </p:grpSpPr>
        <p:sp>
          <p:nvSpPr>
            <p:cNvPr id="2" name="矩形 1">
              <a:extLst>
                <a:ext uri="{FF2B5EF4-FFF2-40B4-BE49-F238E27FC236}">
                  <a16:creationId xmlns:a16="http://schemas.microsoft.com/office/drawing/2014/main" id="{BB5E5750-8C17-43B3-A8D9-736CDEBB0863}"/>
                </a:ext>
              </a:extLst>
            </p:cNvPr>
            <p:cNvSpPr/>
            <p:nvPr/>
          </p:nvSpPr>
          <p:spPr bwMode="auto">
            <a:xfrm>
              <a:off x="1281431" y="3338110"/>
              <a:ext cx="1417702" cy="4737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8BD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algn="ctr"/>
              <a:endParaRPr lang="zh-CN" altLang="en-US"/>
            </a:p>
          </p:txBody>
        </p:sp>
        <p:sp>
          <p:nvSpPr>
            <p:cNvPr id="8" name="矩形 7">
              <a:extLst>
                <a:ext uri="{FF2B5EF4-FFF2-40B4-BE49-F238E27FC236}">
                  <a16:creationId xmlns:a16="http://schemas.microsoft.com/office/drawing/2014/main" id="{11749B33-A550-4F0B-8A81-BB2C70D0FE78}"/>
                </a:ext>
              </a:extLst>
            </p:cNvPr>
            <p:cNvSpPr/>
            <p:nvPr/>
          </p:nvSpPr>
          <p:spPr bwMode="auto">
            <a:xfrm>
              <a:off x="2776667" y="3329847"/>
              <a:ext cx="1046186" cy="4737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8BD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algn="ctr"/>
              <a:endParaRPr lang="zh-CN" altLang="en-US"/>
            </a:p>
          </p:txBody>
        </p:sp>
        <p:sp>
          <p:nvSpPr>
            <p:cNvPr id="9" name="矩形 8">
              <a:extLst>
                <a:ext uri="{FF2B5EF4-FFF2-40B4-BE49-F238E27FC236}">
                  <a16:creationId xmlns:a16="http://schemas.microsoft.com/office/drawing/2014/main" id="{100F2B00-1AE8-4A8F-A665-27B746A7EF04}"/>
                </a:ext>
              </a:extLst>
            </p:cNvPr>
            <p:cNvSpPr/>
            <p:nvPr/>
          </p:nvSpPr>
          <p:spPr bwMode="auto">
            <a:xfrm>
              <a:off x="4021573" y="3338109"/>
              <a:ext cx="1608046" cy="473725"/>
            </a:xfrm>
            <a:prstGeom prst="rect">
              <a:avLst/>
            </a:prstGeom>
            <a:noFill/>
            <a:ln w="28575">
              <a:solidFill>
                <a:srgbClr val="FF0000"/>
              </a:solidFill>
              <a:miter lim="800000"/>
              <a:headEnd/>
              <a:tailEnd/>
            </a:ln>
            <a:effectLst/>
            <a:extLst>
              <a:ext uri="{909E8E84-426E-40DD-AFC4-6F175D3DCCD1}">
                <a14:hiddenFill xmlns:a14="http://schemas.microsoft.com/office/drawing/2010/main">
                  <a:solidFill>
                    <a:srgbClr val="8BD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tlCol="0" anchor="ctr"/>
            <a:lstStyle/>
            <a:p>
              <a:pPr algn="ctr"/>
              <a:endParaRPr lang="zh-CN" altLang="en-US"/>
            </a:p>
          </p:txBody>
        </p:sp>
      </p:grpSp>
    </p:spTree>
    <p:extLst>
      <p:ext uri="{BB962C8B-B14F-4D97-AF65-F5344CB8AC3E}">
        <p14:creationId xmlns:p14="http://schemas.microsoft.com/office/powerpoint/2010/main" val="1138870174"/>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11"/>
          <p:cNvSpPr/>
          <p:nvPr/>
        </p:nvSpPr>
        <p:spPr>
          <a:xfrm>
            <a:off x="593386" y="211899"/>
            <a:ext cx="5784265" cy="584775"/>
          </a:xfrm>
          <a:prstGeom prst="rect">
            <a:avLst/>
          </a:prstGeom>
          <a:noFill/>
          <a:ln w="9525">
            <a:noFill/>
          </a:ln>
        </p:spPr>
        <p:txBody>
          <a:bodyPr wrap="square" anchor="t">
            <a:spAutoFit/>
          </a:bodyPr>
          <a:lstStyle/>
          <a:p>
            <a:pPr indent="457200"/>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（四）平时成绩组成及要求</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直接连接符 18"/>
          <p:cNvSpPr/>
          <p:nvPr/>
        </p:nvSpPr>
        <p:spPr>
          <a:xfrm>
            <a:off x="1281430" y="1089062"/>
            <a:ext cx="6375413" cy="0"/>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sp>
        <p:nvSpPr>
          <p:cNvPr id="5" name="文本框 1"/>
          <p:cNvSpPr txBox="1"/>
          <p:nvPr/>
        </p:nvSpPr>
        <p:spPr>
          <a:xfrm>
            <a:off x="1214176" y="1181654"/>
            <a:ext cx="9879204" cy="1133965"/>
          </a:xfrm>
          <a:prstGeom prst="rect">
            <a:avLst/>
          </a:prstGeom>
          <a:noFill/>
        </p:spPr>
        <p:txBody>
          <a:bodyPr wrap="square" rtlCol="0">
            <a:spAutoFit/>
          </a:bodyPr>
          <a:lstStyle/>
          <a:p>
            <a:pPr marL="285750" indent="-285750">
              <a:lnSpc>
                <a:spcPct val="150000"/>
              </a:lnSpc>
              <a:buFont typeface="Wingdings" panose="05000000000000000000" charset="0"/>
              <a:buChar char="n"/>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点名： 采用浙大钉，一般</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2~3</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次左右（根据班上到课情况定）</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（备注：请假的同学，</a:t>
            </a:r>
            <a:r>
              <a:rPr lang="zh-CN" altLang="en-US" sz="2400" b="1" dirty="0">
                <a:latin typeface="黑体" panose="02010609060101010101" pitchFamily="49" charset="-122"/>
                <a:ea typeface="黑体" panose="02010609060101010101" pitchFamily="49" charset="-122"/>
                <a:cs typeface="Times New Roman" panose="02020603050405020304" pitchFamily="18" charset="0"/>
                <a:sym typeface="+mn-ea"/>
              </a:rPr>
              <a:t>请课前请，不接受课后补假</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pic>
        <p:nvPicPr>
          <p:cNvPr id="8" name="Picture 2" descr="C:\Users\春哥\Downloads\5c752defa5855.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5820703" y="-296067"/>
            <a:ext cx="1279071" cy="127907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1"/>
          <p:cNvSpPr txBox="1"/>
          <p:nvPr/>
        </p:nvSpPr>
        <p:spPr>
          <a:xfrm>
            <a:off x="1214176" y="2507793"/>
            <a:ext cx="10813701" cy="3904723"/>
          </a:xfrm>
          <a:prstGeom prst="rect">
            <a:avLst/>
          </a:prstGeom>
          <a:noFill/>
        </p:spPr>
        <p:txBody>
          <a:bodyPr wrap="square" rtlCol="0">
            <a:spAutoFit/>
          </a:bodyPr>
          <a:lstStyle/>
          <a:p>
            <a:pPr marL="285750" indent="-285750">
              <a:lnSpc>
                <a:spcPct val="150000"/>
              </a:lnSpc>
              <a:buFont typeface="Wingdings" panose="05000000000000000000" charset="0"/>
              <a:buChar char="n"/>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随堂小测试：（</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1</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）课堂讲授的内容（以新大纲教学内容为主）</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2</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）题量较少（每次</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5</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题左右）</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3</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）题型：判断、单选为主，个别不定向选择，且都是客观题</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4</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）难度：开卷，但网上和教材中不一定能找到；不需要课后  </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复习，只需要上课认真听讲即可；</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5</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）会提前一周通知大家，特殊原因也可以在网络上同步参加。</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6</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）一般一个学期组织</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3-4</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次。</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
        <p:nvSpPr>
          <p:cNvPr id="11" name="文本框 1">
            <a:extLst>
              <a:ext uri="{FF2B5EF4-FFF2-40B4-BE49-F238E27FC236}">
                <a16:creationId xmlns:a16="http://schemas.microsoft.com/office/drawing/2014/main" id="{213F51BF-6274-4F13-A231-CB486D8645AB}"/>
              </a:ext>
            </a:extLst>
          </p:cNvPr>
          <p:cNvSpPr txBox="1"/>
          <p:nvPr/>
        </p:nvSpPr>
        <p:spPr>
          <a:xfrm>
            <a:off x="1281430" y="4270492"/>
            <a:ext cx="3298832" cy="1133965"/>
          </a:xfrm>
          <a:prstGeom prst="rect">
            <a:avLst/>
          </a:prstGeom>
          <a:noFill/>
        </p:spPr>
        <p:txBody>
          <a:bodyPr wrap="square" rtlCol="0">
            <a:spAutoFit/>
          </a:bodyPr>
          <a:lstStyle/>
          <a:p>
            <a:pPr marL="285750" indent="-285750">
              <a:lnSpc>
                <a:spcPct val="150000"/>
              </a:lnSpc>
              <a:buFont typeface="Wingdings" panose="05000000000000000000" charset="0"/>
              <a:buChar char="n"/>
            </a:pP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rPr>
              <a:t> </a:t>
            </a: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平时小论文</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endParaRPr>
          </a:p>
          <a:p>
            <a:pPr>
              <a:lnSpc>
                <a:spcPct val="150000"/>
              </a:lnSpc>
            </a:pPr>
            <a:r>
              <a:rPr lang="zh-CN" altLang="en-US" sz="2400" dirty="0">
                <a:latin typeface="Times New Roman" panose="02020603050405020304" pitchFamily="18" charset="0"/>
                <a:ea typeface="华文中宋" panose="02010600040101010101" pitchFamily="2" charset="-122"/>
                <a:cs typeface="Times New Roman" panose="02020603050405020304" pitchFamily="18" charset="0"/>
                <a:sym typeface="+mn-ea"/>
              </a:rPr>
              <a:t>（后期布置）</a:t>
            </a:r>
            <a:endParaRPr lang="en-US" altLang="zh-CN" sz="2400" dirty="0">
              <a:latin typeface="Times New Roman" panose="02020603050405020304" pitchFamily="18" charset="0"/>
              <a:ea typeface="华文中宋" panose="02010600040101010101" pitchFamily="2" charset="-122"/>
              <a:cs typeface="Times New Roman" panose="02020603050405020304" pitchFamily="18" charset="0"/>
              <a:sym typeface="+mn-ea"/>
            </a:endParaRPr>
          </a:p>
        </p:txBody>
      </p:sp>
    </p:spTree>
    <p:extLst>
      <p:ext uri="{BB962C8B-B14F-4D97-AF65-F5344CB8AC3E}">
        <p14:creationId xmlns:p14="http://schemas.microsoft.com/office/powerpoint/2010/main" val="4120853439"/>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占位符 3"/>
          <p:cNvSpPr txBox="1"/>
          <p:nvPr/>
        </p:nvSpPr>
        <p:spPr>
          <a:xfrm>
            <a:off x="2144796" y="1317891"/>
            <a:ext cx="6338033" cy="647700"/>
          </a:xfrm>
          <a:prstGeom prst="rect">
            <a:avLst/>
          </a:prstGeom>
        </p:spPr>
        <p:txBody>
          <a:bodyPr vert="horz" lIns="91440" tIns="45720" rIns="91440" bIns="45720" rtlCol="0" anchor="ctr">
            <a:noAutofit/>
          </a:bodyPr>
          <a:lstStyle>
            <a:lvl1pPr marL="0" indent="0" algn="l" defTabSz="914400" rtl="0" eaLnBrk="1" latinLnBrk="0" hangingPunct="1">
              <a:spcBef>
                <a:spcPct val="20000"/>
              </a:spcBef>
              <a:buFont typeface="Arial" panose="020B0604020202020204" pitchFamily="34" charset="0"/>
              <a:buNone/>
              <a:defRPr sz="2800" b="1" kern="1200">
                <a:solidFill>
                  <a:srgbClr val="56762C"/>
                </a:solidFill>
                <a:latin typeface="+mn-lt"/>
                <a:ea typeface="+mn-ea"/>
                <a:cs typeface="+mn-cs"/>
              </a:defRPr>
            </a:lvl1pPr>
            <a:lvl2pPr marL="457200" indent="0" algn="l" defTabSz="914400" rtl="0" eaLnBrk="1" latinLnBrk="0" hangingPunct="1">
              <a:spcBef>
                <a:spcPct val="20000"/>
              </a:spcBef>
              <a:buFont typeface="Arial" panose="020B0604020202020204"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spcBef>
                <a:spcPct val="20000"/>
              </a:spcBef>
              <a:buFont typeface="Arial" panose="020B0604020202020204"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anose="020B0604020202020204" pitchFamily="34" charset="0"/>
              <a:buNone/>
              <a:defRPr sz="1400" kern="1200">
                <a:solidFill>
                  <a:schemeClr val="tx1">
                    <a:tint val="75000"/>
                  </a:schemeClr>
                </a:solidFill>
                <a:latin typeface="+mn-lt"/>
                <a:ea typeface="+mn-ea"/>
                <a:cs typeface="+mn-cs"/>
              </a:defRPr>
            </a:lvl9pPr>
          </a:lstStyle>
          <a:p>
            <a:r>
              <a:rPr lang="zh-CN" altLang="en-US" sz="3200" dirty="0">
                <a:solidFill>
                  <a:srgbClr val="FC6204"/>
                </a:solidFill>
                <a:effectLst>
                  <a:outerShdw blurRad="38100" dist="38100" dir="2700000" algn="tl">
                    <a:srgbClr val="000000">
                      <a:alpha val="43137"/>
                    </a:srgbClr>
                  </a:outerShdw>
                  <a:reflection blurRad="25400" stA="30000" endPos="30000" dist="50800" dir="5400000" sy="-100000" algn="bl" rotWithShape="0"/>
                </a:effectLst>
                <a:latin typeface="微软雅黑" panose="020B0503020204020204" pitchFamily="34" charset="-122"/>
                <a:ea typeface="微软雅黑" panose="020B0503020204020204" pitchFamily="34" charset="-122"/>
              </a:rPr>
              <a:t>一、为何要开设军事理论课</a:t>
            </a:r>
          </a:p>
        </p:txBody>
      </p:sp>
      <p:sp>
        <p:nvSpPr>
          <p:cNvPr id="21" name="矩形 20"/>
          <p:cNvSpPr/>
          <p:nvPr/>
        </p:nvSpPr>
        <p:spPr>
          <a:xfrm>
            <a:off x="1863436" y="2118424"/>
            <a:ext cx="5832000" cy="45719"/>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b="1" dirty="0"/>
          </a:p>
        </p:txBody>
      </p:sp>
      <p:sp>
        <p:nvSpPr>
          <p:cNvPr id="22" name="矩形 10"/>
          <p:cNvSpPr/>
          <p:nvPr/>
        </p:nvSpPr>
        <p:spPr>
          <a:xfrm>
            <a:off x="361316" y="0"/>
            <a:ext cx="336550" cy="908050"/>
          </a:xfrm>
          <a:prstGeom prst="rect">
            <a:avLst/>
          </a:prstGeom>
          <a:gradFill rotWithShape="1">
            <a:gsLst>
              <a:gs pos="0">
                <a:srgbClr val="333134">
                  <a:alpha val="100000"/>
                </a:srgbClr>
              </a:gs>
              <a:gs pos="73999">
                <a:srgbClr val="39373A">
                  <a:alpha val="100000"/>
                </a:srgbClr>
              </a:gs>
              <a:gs pos="82999">
                <a:srgbClr val="373538">
                  <a:alpha val="100000"/>
                </a:srgbClr>
              </a:gs>
              <a:gs pos="100000">
                <a:srgbClr val="363436">
                  <a:alpha val="100000"/>
                </a:srgbClr>
              </a:gs>
            </a:gsLst>
            <a:lin ang="5400000" scaled="1"/>
            <a:tileRect/>
          </a:gradFill>
          <a:ln w="25400">
            <a:noFill/>
          </a:ln>
        </p:spPr>
        <p:txBody>
          <a:bodyPr anchor="ctr"/>
          <a:lstStyle/>
          <a:p>
            <a:endParaRPr lang="zh-CN" altLang="en-US">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3" name="TextBox 3"/>
          <p:cNvSpPr>
            <a:spLocks noChangeArrowheads="1"/>
          </p:cNvSpPr>
          <p:nvPr/>
        </p:nvSpPr>
        <p:spPr bwMode="auto">
          <a:xfrm>
            <a:off x="828675" y="405765"/>
            <a:ext cx="16960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800" b="1" dirty="0">
                <a:solidFill>
                  <a:srgbClr val="666666"/>
                </a:solidFill>
                <a:latin typeface="微软雅黑" panose="020B0503020204020204" pitchFamily="34" charset="-122"/>
                <a:ea typeface="微软雅黑" panose="020B0503020204020204" pitchFamily="34" charset="-122"/>
                <a:sym typeface="微软雅黑" panose="020B0503020204020204" pitchFamily="34" charset="-122"/>
              </a:rPr>
              <a:t>前言</a:t>
            </a:r>
            <a:endParaRPr lang="zh-CN" altLang="en-US" sz="1800" dirty="0"/>
          </a:p>
        </p:txBody>
      </p:sp>
      <p:sp>
        <p:nvSpPr>
          <p:cNvPr id="24" name="矩形 24"/>
          <p:cNvSpPr>
            <a:spLocks noChangeArrowheads="1"/>
          </p:cNvSpPr>
          <p:nvPr/>
        </p:nvSpPr>
        <p:spPr bwMode="auto">
          <a:xfrm>
            <a:off x="2410540" y="559547"/>
            <a:ext cx="2448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800" b="1" dirty="0">
                <a:solidFill>
                  <a:srgbClr val="FFC000"/>
                </a:solidFill>
                <a:ea typeface="微软雅黑" panose="020B0503020204020204" pitchFamily="34" charset="-122"/>
                <a:sym typeface="Arial Unicode MS" panose="020B0604020202020204" pitchFamily="34" charset="-122"/>
              </a:rPr>
              <a:t>Introduction</a:t>
            </a:r>
          </a:p>
        </p:txBody>
      </p:sp>
      <p:sp>
        <p:nvSpPr>
          <p:cNvPr id="12" name="矩形 48"/>
          <p:cNvSpPr>
            <a:spLocks noChangeArrowheads="1"/>
          </p:cNvSpPr>
          <p:nvPr/>
        </p:nvSpPr>
        <p:spPr bwMode="auto">
          <a:xfrm>
            <a:off x="1883447" y="2543917"/>
            <a:ext cx="570126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lnSpc>
                <a:spcPct val="120000"/>
              </a:lnSpc>
              <a:spcBef>
                <a:spcPts val="600"/>
              </a:spcBef>
            </a:pP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课程的性质、定位</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1" name="Picture 3" descr="Img2539751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9151" y="2387064"/>
            <a:ext cx="3333750" cy="34637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4" name="矩形 48"/>
          <p:cNvSpPr>
            <a:spLocks noChangeArrowheads="1"/>
          </p:cNvSpPr>
          <p:nvPr/>
        </p:nvSpPr>
        <p:spPr bwMode="auto">
          <a:xfrm>
            <a:off x="1881099" y="3310841"/>
            <a:ext cx="5978052" cy="941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lnSpc>
                <a:spcPct val="120000"/>
              </a:lnSpc>
              <a:spcBef>
                <a:spcPts val="600"/>
              </a:spcBef>
            </a:pPr>
            <a:r>
              <a:rPr lang="en-US" altLang="zh-CN"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为什么要开设军事理论课？（与国家、个人关系）</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1390180854"/>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18"/>
          <p:cNvSpPr/>
          <p:nvPr/>
        </p:nvSpPr>
        <p:spPr>
          <a:xfrm flipV="1">
            <a:off x="1281430" y="1474517"/>
            <a:ext cx="6987904" cy="11151"/>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747" y="2012678"/>
            <a:ext cx="4419453" cy="3493969"/>
          </a:xfrm>
          <a:prstGeom prst="rect">
            <a:avLst/>
          </a:prstGeom>
        </p:spPr>
      </p:pic>
      <p:sp>
        <p:nvSpPr>
          <p:cNvPr id="8" name="TextBox 11"/>
          <p:cNvSpPr/>
          <p:nvPr/>
        </p:nvSpPr>
        <p:spPr>
          <a:xfrm>
            <a:off x="699212" y="889742"/>
            <a:ext cx="8422482"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军事理论课的性质、定位</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54640" y="2178564"/>
            <a:ext cx="6554360" cy="2000353"/>
          </a:xfrm>
          <a:prstGeom prst="rect">
            <a:avLst/>
          </a:prstGeom>
        </p:spPr>
      </p:pic>
      <p:sp>
        <p:nvSpPr>
          <p:cNvPr id="19" name="矩形 18"/>
          <p:cNvSpPr/>
          <p:nvPr/>
        </p:nvSpPr>
        <p:spPr>
          <a:xfrm>
            <a:off x="5766251" y="2675823"/>
            <a:ext cx="3839762" cy="4133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54640" y="4412786"/>
            <a:ext cx="6554360" cy="997001"/>
          </a:xfrm>
          <a:prstGeom prst="rect">
            <a:avLst/>
          </a:prstGeom>
        </p:spPr>
      </p:pic>
      <p:sp>
        <p:nvSpPr>
          <p:cNvPr id="9" name="矩形 8"/>
          <p:cNvSpPr/>
          <p:nvPr/>
        </p:nvSpPr>
        <p:spPr>
          <a:xfrm>
            <a:off x="6863172" y="4431660"/>
            <a:ext cx="2482959" cy="4133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grpSp>
        <p:nvGrpSpPr>
          <p:cNvPr id="6" name="组合 5"/>
          <p:cNvGrpSpPr/>
          <p:nvPr/>
        </p:nvGrpSpPr>
        <p:grpSpPr>
          <a:xfrm>
            <a:off x="3859868" y="1403857"/>
            <a:ext cx="2698925" cy="1806190"/>
            <a:chOff x="3859868" y="1403857"/>
            <a:chExt cx="2698925" cy="1806190"/>
          </a:xfrm>
        </p:grpSpPr>
        <p:pic>
          <p:nvPicPr>
            <p:cNvPr id="1026" name="Picture 2" descr="C:\Users\春哥\Downloads\5c98376d92a06.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3859868" y="1403857"/>
              <a:ext cx="1416024" cy="180619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989132" y="1873364"/>
              <a:ext cx="1569661" cy="923330"/>
            </a:xfrm>
            <a:prstGeom prst="rect">
              <a:avLst/>
            </a:prstGeom>
            <a:noFill/>
          </p:spPr>
          <p:txBody>
            <a:bodyPr wrap="none" lIns="91440" tIns="45720" rIns="91440" bIns="45720">
              <a:spAutoFit/>
            </a:bodyPr>
            <a:lstStyle/>
            <a:p>
              <a:pPr algn="ctr"/>
              <a:r>
                <a:rPr lang="zh-CN" alt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定位</a:t>
              </a:r>
            </a:p>
          </p:txBody>
        </p:sp>
      </p:grpSp>
      <p:pic>
        <p:nvPicPr>
          <p:cNvPr id="17" name="Picture 2" descr="C:\Users\春哥\Downloads\5f2e21c8955f21596858824767.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88362" y="470239"/>
            <a:ext cx="1423777" cy="142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6183604"/>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直接连接符 18"/>
          <p:cNvSpPr/>
          <p:nvPr/>
        </p:nvSpPr>
        <p:spPr>
          <a:xfrm flipV="1">
            <a:off x="1281430" y="1474517"/>
            <a:ext cx="6987904" cy="11151"/>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sp>
        <p:nvSpPr>
          <p:cNvPr id="8" name="TextBox 11"/>
          <p:cNvSpPr/>
          <p:nvPr/>
        </p:nvSpPr>
        <p:spPr>
          <a:xfrm>
            <a:off x="699212" y="889742"/>
            <a:ext cx="8422482"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1.1</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军事理论课的性质、定位</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5"/>
          <p:cNvGrpSpPr/>
          <p:nvPr/>
        </p:nvGrpSpPr>
        <p:grpSpPr>
          <a:xfrm>
            <a:off x="1016185" y="1548867"/>
            <a:ext cx="2698924" cy="1806190"/>
            <a:chOff x="3859868" y="1403857"/>
            <a:chExt cx="2698924" cy="1806190"/>
          </a:xfrm>
        </p:grpSpPr>
        <p:pic>
          <p:nvPicPr>
            <p:cNvPr id="1026" name="Picture 2" descr="C:\Users\春哥\Downloads\5c98376d92a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3859868" y="1403857"/>
              <a:ext cx="1416024" cy="180619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989132" y="1873364"/>
              <a:ext cx="1569660" cy="923330"/>
            </a:xfrm>
            <a:prstGeom prst="rect">
              <a:avLst/>
            </a:prstGeom>
            <a:noFill/>
          </p:spPr>
          <p:txBody>
            <a:bodyPr wrap="none" lIns="91440" tIns="45720" rIns="91440" bIns="45720">
              <a:spAutoFit/>
            </a:bodyPr>
            <a:lstStyle/>
            <a:p>
              <a:pPr algn="ctr"/>
              <a:r>
                <a:rPr lang="zh-CN" altLang="en-US"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性质</a:t>
              </a:r>
            </a:p>
          </p:txBody>
        </p:sp>
      </p:grpSp>
      <p:sp>
        <p:nvSpPr>
          <p:cNvPr id="12" name="矩形 11"/>
          <p:cNvSpPr/>
          <p:nvPr/>
        </p:nvSpPr>
        <p:spPr>
          <a:xfrm>
            <a:off x="1466422" y="3355057"/>
            <a:ext cx="10443885" cy="1323439"/>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军事课有思想政治教育功能，但不属于两课，</a:t>
            </a:r>
            <a:endParaRPr lang="en-US" altLang="zh-CN"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pPr algn="ctr"/>
            <a:r>
              <a:rPr lang="zh-CN" altLang="en-US" sz="4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它是国防教育课，是国防动员课</a:t>
            </a:r>
            <a:endParaRPr lang="zh-CN" altLang="en-US" sz="4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8" name="Picture 2" descr="C:\Users\春哥\Downloads\5f2e21c8955f2159685882476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45193" y="72162"/>
            <a:ext cx="2460314" cy="246031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a:extLst>
              <a:ext uri="{FF2B5EF4-FFF2-40B4-BE49-F238E27FC236}">
                <a16:creationId xmlns:a16="http://schemas.microsoft.com/office/drawing/2014/main" id="{B7B2D925-F101-42C2-8FC6-0A008121219C}"/>
              </a:ext>
            </a:extLst>
          </p:cNvPr>
          <p:cNvGrpSpPr/>
          <p:nvPr/>
        </p:nvGrpSpPr>
        <p:grpSpPr>
          <a:xfrm>
            <a:off x="8321053" y="341243"/>
            <a:ext cx="3881727" cy="1922152"/>
            <a:chOff x="8321053" y="341243"/>
            <a:chExt cx="3881727" cy="1922152"/>
          </a:xfrm>
        </p:grpSpPr>
        <p:pic>
          <p:nvPicPr>
            <p:cNvPr id="4" name="图片 3">
              <a:extLst>
                <a:ext uri="{FF2B5EF4-FFF2-40B4-BE49-F238E27FC236}">
                  <a16:creationId xmlns:a16="http://schemas.microsoft.com/office/drawing/2014/main" id="{80A4737D-25DE-4C5B-99EE-1E5347CF4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21053" y="341243"/>
              <a:ext cx="3881727" cy="1922152"/>
            </a:xfrm>
            <a:prstGeom prst="rect">
              <a:avLst/>
            </a:prstGeom>
          </p:spPr>
        </p:pic>
        <p:sp>
          <p:nvSpPr>
            <p:cNvPr id="5" name="文本框 4">
              <a:extLst>
                <a:ext uri="{FF2B5EF4-FFF2-40B4-BE49-F238E27FC236}">
                  <a16:creationId xmlns:a16="http://schemas.microsoft.com/office/drawing/2014/main" id="{D65002CF-1940-41D5-917B-1C45078987C2}"/>
                </a:ext>
              </a:extLst>
            </p:cNvPr>
            <p:cNvSpPr txBox="1"/>
            <p:nvPr/>
          </p:nvSpPr>
          <p:spPr>
            <a:xfrm>
              <a:off x="8785937" y="1087202"/>
              <a:ext cx="3196381" cy="461665"/>
            </a:xfrm>
            <a:prstGeom prst="rect">
              <a:avLst/>
            </a:prstGeom>
            <a:noFill/>
          </p:spPr>
          <p:txBody>
            <a:bodyPr wrap="square" rtlCol="0">
              <a:spAutoFit/>
            </a:bodyPr>
            <a:lstStyle/>
            <a:p>
              <a:r>
                <a:rPr lang="zh-CN" altLang="en-US" sz="2400" dirty="0"/>
                <a:t>军事课这门思政课</a:t>
              </a:r>
              <a:r>
                <a:rPr lang="en-US" altLang="zh-CN" sz="2400" dirty="0">
                  <a:latin typeface="宋体" panose="02010600030101010101" pitchFamily="2" charset="-122"/>
                  <a:ea typeface="宋体" panose="02010600030101010101" pitchFamily="2" charset="-122"/>
                </a:rPr>
                <a:t>•••</a:t>
              </a:r>
              <a:endParaRPr lang="zh-CN" altLang="en-US" dirty="0"/>
            </a:p>
          </p:txBody>
        </p:sp>
      </p:grpSp>
    </p:spTree>
    <p:extLst>
      <p:ext uri="{BB962C8B-B14F-4D97-AF65-F5344CB8AC3E}">
        <p14:creationId xmlns:p14="http://schemas.microsoft.com/office/powerpoint/2010/main" val="2281252256"/>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4970" y="2276872"/>
            <a:ext cx="1154839" cy="2539030"/>
          </a:xfrm>
          <a:prstGeom prst="rect">
            <a:avLst/>
          </a:prstGeom>
        </p:spPr>
      </p:pic>
      <p:sp>
        <p:nvSpPr>
          <p:cNvPr id="12" name="矩形 11"/>
          <p:cNvSpPr/>
          <p:nvPr/>
        </p:nvSpPr>
        <p:spPr>
          <a:xfrm>
            <a:off x="2869809" y="2807723"/>
            <a:ext cx="8582493" cy="1754326"/>
          </a:xfrm>
          <a:prstGeom prst="rect">
            <a:avLst/>
          </a:prstGeom>
        </p:spPr>
        <p:txBody>
          <a:bodyPr wrap="square">
            <a:spAutoFit/>
          </a:bodyPr>
          <a:lstStyle/>
          <a:p>
            <a:r>
              <a:rPr lang="en-US" altLang="zh-CN" sz="3600" b="1" dirty="0">
                <a:solidFill>
                  <a:schemeClr val="tx1">
                    <a:lumMod val="65000"/>
                    <a:lumOff val="35000"/>
                  </a:schemeClr>
                </a:solidFill>
                <a:latin typeface="微软雅黑" pitchFamily="34" charset="-122"/>
                <a:ea typeface="微软雅黑" pitchFamily="34" charset="-122"/>
              </a:rPr>
              <a:t>1.2.1</a:t>
            </a:r>
            <a:r>
              <a:rPr lang="zh-CN" altLang="en-US" sz="3600" b="1" dirty="0">
                <a:solidFill>
                  <a:schemeClr val="tx1">
                    <a:lumMod val="65000"/>
                    <a:lumOff val="35000"/>
                  </a:schemeClr>
                </a:solidFill>
                <a:latin typeface="微软雅黑" pitchFamily="34" charset="-122"/>
                <a:ea typeface="微软雅黑" pitchFamily="34" charset="-122"/>
              </a:rPr>
              <a:t>军事理论课是</a:t>
            </a:r>
            <a:r>
              <a:rPr lang="zh-CN" altLang="en-US" sz="5400" b="1" dirty="0">
                <a:solidFill>
                  <a:srgbClr val="FF9300"/>
                </a:solidFill>
                <a:latin typeface="微软雅黑" pitchFamily="34" charset="-122"/>
                <a:ea typeface="微软雅黑" pitchFamily="34" charset="-122"/>
              </a:rPr>
              <a:t>国家法律规定的高校大学生的国防义务</a:t>
            </a:r>
          </a:p>
        </p:txBody>
      </p:sp>
      <p:sp>
        <p:nvSpPr>
          <p:cNvPr id="13" name="直接连接符 18"/>
          <p:cNvSpPr/>
          <p:nvPr/>
        </p:nvSpPr>
        <p:spPr>
          <a:xfrm flipV="1">
            <a:off x="1281429" y="1474516"/>
            <a:ext cx="6506043" cy="11151"/>
          </a:xfrm>
          <a:prstGeom prst="line">
            <a:avLst/>
          </a:prstGeom>
          <a:ln w="28575" cap="flat" cmpd="sng">
            <a:solidFill>
              <a:srgbClr val="FFC000"/>
            </a:solidFill>
            <a:prstDash val="solid"/>
            <a:round/>
            <a:headEnd type="none" w="med" len="med"/>
            <a:tailEnd type="none" w="med" len="med"/>
          </a:ln>
        </p:spPr>
        <p:txBody>
          <a:bodyPr/>
          <a:lstStyle/>
          <a:p>
            <a:endParaRPr lang="zh-CN" altLang="en-US"/>
          </a:p>
        </p:txBody>
      </p:sp>
      <p:sp>
        <p:nvSpPr>
          <p:cNvPr id="14" name="TextBox 11"/>
          <p:cNvSpPr/>
          <p:nvPr/>
        </p:nvSpPr>
        <p:spPr>
          <a:xfrm>
            <a:off x="699212" y="889742"/>
            <a:ext cx="8422482"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  </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为何要开设军事理论课</a:t>
            </a:r>
            <a:endParaRPr lang="en-US" altLang="x-none"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7686132" y="3717938"/>
            <a:ext cx="2845993" cy="7438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 name="矩形 6"/>
          <p:cNvSpPr/>
          <p:nvPr/>
        </p:nvSpPr>
        <p:spPr>
          <a:xfrm>
            <a:off x="6826816" y="2924210"/>
            <a:ext cx="4190051" cy="7438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pic>
        <p:nvPicPr>
          <p:cNvPr id="1026" name="Picture 2" descr="C:\Users\春哥\Downloads\5f2e21c8955f21596858824767.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62355" y="470240"/>
            <a:ext cx="1423777" cy="14237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694124"/>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1+#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barn(inVertical)">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1"/>
          <p:cNvSpPr/>
          <p:nvPr/>
        </p:nvSpPr>
        <p:spPr>
          <a:xfrm>
            <a:off x="286617" y="407784"/>
            <a:ext cx="11243740"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1.2.1</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军事理论课是法律规定的高校大学生的国防义务</a:t>
            </a:r>
          </a:p>
        </p:txBody>
      </p:sp>
      <p:sp>
        <p:nvSpPr>
          <p:cNvPr id="11" name="直接连接符 18"/>
          <p:cNvSpPr/>
          <p:nvPr/>
        </p:nvSpPr>
        <p:spPr>
          <a:xfrm>
            <a:off x="0" y="1329554"/>
            <a:ext cx="12192000" cy="0"/>
          </a:xfrm>
          <a:prstGeom prst="line">
            <a:avLst/>
          </a:prstGeom>
          <a:ln w="28575" cap="flat" cmpd="sng">
            <a:solidFill>
              <a:srgbClr val="FFC000"/>
            </a:solidFill>
            <a:prstDash val="dash"/>
            <a:round/>
            <a:headEnd type="none" w="med" len="med"/>
            <a:tailEnd type="none" w="med" len="med"/>
          </a:ln>
        </p:spPr>
        <p:txBody>
          <a:bodyPr/>
          <a:lstStyle/>
          <a:p>
            <a:endParaRPr lang="zh-CN" altLang="en-US"/>
          </a:p>
        </p:txBody>
      </p:sp>
      <p:pic>
        <p:nvPicPr>
          <p:cNvPr id="2050" name="Picture 2" descr="C:\Users\春哥\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30" y="1656145"/>
            <a:ext cx="8863988" cy="410498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3100169" y="2995312"/>
            <a:ext cx="3289614" cy="4133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8" name="矩形 7"/>
          <p:cNvSpPr/>
          <p:nvPr/>
        </p:nvSpPr>
        <p:spPr>
          <a:xfrm>
            <a:off x="6466901" y="2988748"/>
            <a:ext cx="3366732" cy="4133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2" name="矩形 11"/>
          <p:cNvSpPr/>
          <p:nvPr/>
        </p:nvSpPr>
        <p:spPr>
          <a:xfrm>
            <a:off x="2541755" y="3501962"/>
            <a:ext cx="3366732" cy="4133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971074230"/>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Air\Desktop\中国国防课件用图\教育法.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165" y="1712937"/>
            <a:ext cx="4445000" cy="4445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矩形 48"/>
          <p:cNvSpPr>
            <a:spLocks noChangeArrowheads="1"/>
          </p:cNvSpPr>
          <p:nvPr/>
        </p:nvSpPr>
        <p:spPr bwMode="auto">
          <a:xfrm>
            <a:off x="5659613" y="2972922"/>
            <a:ext cx="5346841" cy="2385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defRPr>
                <a:solidFill>
                  <a:schemeClr val="tx1"/>
                </a:solidFill>
                <a:latin typeface="Arial" panose="020B0604020202020204" pitchFamily="34" charset="0"/>
              </a:defRPr>
            </a:lvl6pPr>
            <a:lvl7pPr fontAlgn="base">
              <a:spcBef>
                <a:spcPct val="0"/>
              </a:spcBef>
              <a:spcAft>
                <a:spcPct val="0"/>
              </a:spcAft>
              <a:defRPr>
                <a:solidFill>
                  <a:schemeClr val="tx1"/>
                </a:solidFill>
                <a:latin typeface="Arial" panose="020B0604020202020204" pitchFamily="34" charset="0"/>
              </a:defRPr>
            </a:lvl7pPr>
            <a:lvl8pPr fontAlgn="base">
              <a:spcBef>
                <a:spcPct val="0"/>
              </a:spcBef>
              <a:spcAft>
                <a:spcPct val="0"/>
              </a:spcAft>
              <a:defRPr>
                <a:solidFill>
                  <a:schemeClr val="tx1"/>
                </a:solidFill>
                <a:latin typeface="Arial" panose="020B0604020202020204" pitchFamily="34" charset="0"/>
              </a:defRPr>
            </a:lvl8pPr>
            <a:lvl9pPr fontAlgn="base">
              <a:spcBef>
                <a:spcPct val="0"/>
              </a:spcBef>
              <a:spcAft>
                <a:spcPct val="0"/>
              </a:spcAft>
              <a:defRPr>
                <a:solidFill>
                  <a:schemeClr val="tx1"/>
                </a:solidFill>
                <a:latin typeface="Arial" panose="020B0604020202020204" pitchFamily="34" charset="0"/>
              </a:defRPr>
            </a:lvl9pPr>
          </a:lstStyle>
          <a:p>
            <a:pPr marL="0" indent="0">
              <a:lnSpc>
                <a:spcPct val="120000"/>
              </a:lnSpc>
              <a:spcBef>
                <a:spcPts val="600"/>
              </a:spcBef>
            </a:pPr>
            <a:r>
              <a:rPr lang="zh-CN" altLang="en-US"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zh-CN" sz="2400" dirty="0"/>
              <a:t>“国家在受教育者中进行爱国主义、集体主义、中国特色社会主义的教育，进行理想、道德、纪律、法治、</a:t>
            </a:r>
            <a:r>
              <a:rPr lang="zh-CN" altLang="zh-CN" sz="2400" b="1" dirty="0">
                <a:solidFill>
                  <a:srgbClr val="FF0000"/>
                </a:solidFill>
              </a:rPr>
              <a:t>国防</a:t>
            </a:r>
            <a:r>
              <a:rPr lang="zh-CN" altLang="zh-CN" sz="2400" dirty="0"/>
              <a:t>和民族团结的教育。”</a:t>
            </a:r>
            <a:endParaRPr lang="en-US" altLang="zh-CN" sz="2400" dirty="0"/>
          </a:p>
          <a:p>
            <a:pPr marL="0" indent="0">
              <a:lnSpc>
                <a:spcPct val="120000"/>
              </a:lnSpc>
              <a:spcBef>
                <a:spcPts val="600"/>
              </a:spcBef>
            </a:pP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教育法</a:t>
            </a:r>
            <a:r>
              <a:rPr lang="en-US" altLang="zh-CN" sz="24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2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TextBox 11"/>
          <p:cNvSpPr/>
          <p:nvPr/>
        </p:nvSpPr>
        <p:spPr>
          <a:xfrm>
            <a:off x="286617" y="407784"/>
            <a:ext cx="11243740" cy="584775"/>
          </a:xfrm>
          <a:prstGeom prst="rect">
            <a:avLst/>
          </a:prstGeom>
          <a:noFill/>
          <a:ln w="9525">
            <a:noFill/>
          </a:ln>
        </p:spPr>
        <p:txBody>
          <a:bodyPr wrap="square" anchor="t">
            <a:spAutoFit/>
          </a:bodyPr>
          <a:lstStyle/>
          <a:p>
            <a:pPr indent="457200"/>
            <a:r>
              <a:rPr lang="en-US" altLang="zh-CN"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1.2.1</a:t>
            </a:r>
            <a:r>
              <a:rPr lang="zh-CN" altLang="en-US" sz="3200" b="1" dirty="0">
                <a:solidFill>
                  <a:srgbClr val="FFC000"/>
                </a:solidFill>
                <a:latin typeface="微软雅黑" panose="020B0503020204020204" pitchFamily="34" charset="-122"/>
                <a:ea typeface="微软雅黑" panose="020B0503020204020204" pitchFamily="34" charset="-122"/>
                <a:sym typeface="微软雅黑" panose="020B0503020204020204" pitchFamily="34" charset="-122"/>
              </a:rPr>
              <a:t>军事理论课是法律规定的高校大学生的国防义务</a:t>
            </a:r>
          </a:p>
        </p:txBody>
      </p:sp>
      <p:sp>
        <p:nvSpPr>
          <p:cNvPr id="11" name="直接连接符 18"/>
          <p:cNvSpPr/>
          <p:nvPr/>
        </p:nvSpPr>
        <p:spPr>
          <a:xfrm>
            <a:off x="0" y="1329554"/>
            <a:ext cx="12192000" cy="0"/>
          </a:xfrm>
          <a:prstGeom prst="line">
            <a:avLst/>
          </a:prstGeom>
          <a:ln w="28575" cap="flat" cmpd="sng">
            <a:solidFill>
              <a:srgbClr val="FFC000"/>
            </a:solidFill>
            <a:prstDash val="dash"/>
            <a:round/>
            <a:headEnd type="none" w="med" len="med"/>
            <a:tailEnd type="none" w="med" len="med"/>
          </a:ln>
        </p:spPr>
        <p:txBody>
          <a:bodyPr/>
          <a:lstStyle/>
          <a:p>
            <a:endParaRPr lang="zh-CN" altLang="en-US"/>
          </a:p>
        </p:txBody>
      </p:sp>
    </p:spTree>
    <p:extLst>
      <p:ext uri="{BB962C8B-B14F-4D97-AF65-F5344CB8AC3E}">
        <p14:creationId xmlns:p14="http://schemas.microsoft.com/office/powerpoint/2010/main" val="1044828898"/>
      </p:ext>
    </p:extLst>
  </p:cSld>
  <p:clrMapOvr>
    <a:masterClrMapping/>
  </p:clrMapOvr>
  <mc:AlternateContent xmlns:mc="http://schemas.openxmlformats.org/markup-compatibility/2006" xmlns:p14="http://schemas.microsoft.com/office/powerpoint/2010/main">
    <mc:Choice Requires="p14">
      <p:transition>
        <p14:pan/>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布衣公子">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noFill/>
        <a:ln w="28575">
          <a:solidFill>
            <a:srgbClr val="0066FF"/>
          </a:solidFill>
          <a:miter lim="800000"/>
          <a:headEnd/>
          <a:tailEnd/>
        </a:ln>
        <a:effectLst/>
        <a:extLst>
          <a:ext uri="{909E8E84-426E-40DD-AFC4-6F175D3DCCD1}">
            <a14:hiddenFill xmlns:a14="http://schemas.microsoft.com/office/drawing/2010/main">
              <a:solidFill>
                <a:srgbClr val="8BD8FF"/>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wrap="none" anchor="ctr"/>
      <a:lstStyle>
        <a:defPPr>
          <a:defRPr/>
        </a:defPPr>
      </a:lstStyle>
    </a:spDef>
    <a:lnDef>
      <a:spPr>
        <a:ln/>
      </a:spPr>
      <a:bodyPr/>
      <a:lstStyle/>
      <a:style>
        <a:lnRef idx="1">
          <a:schemeClr val="dk1"/>
        </a:lnRef>
        <a:fillRef idx="0">
          <a:schemeClr val="dk1"/>
        </a:fillRef>
        <a:effectRef idx="0">
          <a:schemeClr val="dk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4872</Words>
  <Application>Microsoft Office PowerPoint</Application>
  <PresentationFormat>宽屏</PresentationFormat>
  <Paragraphs>230</Paragraphs>
  <Slides>38</Slides>
  <Notes>38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38</vt:i4>
      </vt:variant>
    </vt:vector>
  </HeadingPairs>
  <TitlesOfParts>
    <vt:vector size="49" baseType="lpstr">
      <vt:lpstr>等线</vt:lpstr>
      <vt:lpstr>方正超粗黑简体</vt:lpstr>
      <vt:lpstr>黑体</vt:lpstr>
      <vt:lpstr>华文隶书</vt:lpstr>
      <vt:lpstr>华文中宋</vt:lpstr>
      <vt:lpstr>宋体</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2020-02-21T06:10:52Z</dcterms:created>
  <dcterms:modified xsi:type="dcterms:W3CDTF">2023-03-05T01:12:27Z</dcterms:modified>
</cp:coreProperties>
</file>